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0" r:id="rId2"/>
    <p:sldMasterId id="2147483718" r:id="rId3"/>
  </p:sldMasterIdLst>
  <p:sldIdLst>
    <p:sldId id="256" r:id="rId4"/>
    <p:sldId id="281" r:id="rId5"/>
    <p:sldId id="282" r:id="rId6"/>
    <p:sldId id="299" r:id="rId7"/>
    <p:sldId id="267" r:id="rId8"/>
    <p:sldId id="259" r:id="rId9"/>
    <p:sldId id="260" r:id="rId10"/>
    <p:sldId id="261" r:id="rId11"/>
    <p:sldId id="263" r:id="rId12"/>
    <p:sldId id="264" r:id="rId13"/>
    <p:sldId id="262" r:id="rId14"/>
    <p:sldId id="257" r:id="rId15"/>
    <p:sldId id="266" r:id="rId16"/>
    <p:sldId id="303" r:id="rId17"/>
    <p:sldId id="268" r:id="rId18"/>
    <p:sldId id="269" r:id="rId19"/>
    <p:sldId id="270" r:id="rId20"/>
    <p:sldId id="272" r:id="rId21"/>
    <p:sldId id="273" r:id="rId22"/>
    <p:sldId id="300" r:id="rId23"/>
    <p:sldId id="280" r:id="rId24"/>
    <p:sldId id="307" r:id="rId25"/>
    <p:sldId id="271" r:id="rId26"/>
    <p:sldId id="279" r:id="rId27"/>
    <p:sldId id="274" r:id="rId28"/>
    <p:sldId id="275" r:id="rId29"/>
    <p:sldId id="276" r:id="rId30"/>
    <p:sldId id="301" r:id="rId31"/>
    <p:sldId id="277" r:id="rId32"/>
    <p:sldId id="294" r:id="rId33"/>
    <p:sldId id="278" r:id="rId34"/>
    <p:sldId id="302" r:id="rId35"/>
    <p:sldId id="291" r:id="rId36"/>
    <p:sldId id="292" r:id="rId37"/>
    <p:sldId id="297" r:id="rId38"/>
    <p:sldId id="309" r:id="rId39"/>
    <p:sldId id="285" r:id="rId40"/>
    <p:sldId id="305" r:id="rId41"/>
    <p:sldId id="304" r:id="rId42"/>
    <p:sldId id="283" r:id="rId43"/>
    <p:sldId id="293" r:id="rId44"/>
    <p:sldId id="295" r:id="rId45"/>
    <p:sldId id="284" r:id="rId46"/>
    <p:sldId id="287" r:id="rId47"/>
    <p:sldId id="288" r:id="rId48"/>
    <p:sldId id="286" r:id="rId49"/>
    <p:sldId id="306" r:id="rId50"/>
    <p:sldId id="289" r:id="rId51"/>
    <p:sldId id="290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7A94C-108F-43CE-980E-515114AAE30E}" v="1020" dt="2021-01-27T18:45:07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3" autoAdjust="0"/>
    <p:restoredTop sz="94660"/>
  </p:normalViewPr>
  <p:slideViewPr>
    <p:cSldViewPr snapToGrid="0">
      <p:cViewPr varScale="1">
        <p:scale>
          <a:sx n="180" d="100"/>
          <a:sy n="180" d="100"/>
        </p:scale>
        <p:origin x="128" y="1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microsoft.com/office/2016/11/relationships/changesInfo" Target="changesInfos/changesInfo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Grohser" userId="6f6859d396761851" providerId="LiveId" clId="{7C17A94C-108F-43CE-980E-515114AAE30E}"/>
    <pc:docChg chg="undo custSel mod addSld delSld modSld sldOrd addMainMaster modMainMaster">
      <pc:chgData name="Thomas Grohser" userId="6f6859d396761851" providerId="LiveId" clId="{7C17A94C-108F-43CE-980E-515114AAE30E}" dt="2021-01-27T18:45:08.079" v="3721" actId="27636"/>
      <pc:docMkLst>
        <pc:docMk/>
      </pc:docMkLst>
      <pc:sldChg chg="addSp modSp mod setBg modAnim setClrOvrMap">
        <pc:chgData name="Thomas Grohser" userId="6f6859d396761851" providerId="LiveId" clId="{7C17A94C-108F-43CE-980E-515114AAE30E}" dt="2021-01-27T18:45:08.079" v="3721" actId="27636"/>
        <pc:sldMkLst>
          <pc:docMk/>
          <pc:sldMk cId="2977322540" sldId="256"/>
        </pc:sldMkLst>
        <pc:spChg chg="mod">
          <ac:chgData name="Thomas Grohser" userId="6f6859d396761851" providerId="LiveId" clId="{7C17A94C-108F-43CE-980E-515114AAE30E}" dt="2021-01-27T18:44:21.147" v="3716" actId="6549"/>
          <ac:spMkLst>
            <pc:docMk/>
            <pc:sldMk cId="2977322540" sldId="256"/>
            <ac:spMk id="2" creationId="{CF552ACD-14F8-483D-A33E-CE19A26BA6F1}"/>
          </ac:spMkLst>
        </pc:spChg>
        <pc:spChg chg="mod">
          <ac:chgData name="Thomas Grohser" userId="6f6859d396761851" providerId="LiveId" clId="{7C17A94C-108F-43CE-980E-515114AAE30E}" dt="2021-01-25T16:09:12.522" v="281" actId="26606"/>
          <ac:spMkLst>
            <pc:docMk/>
            <pc:sldMk cId="2977322540" sldId="256"/>
            <ac:spMk id="3" creationId="{B97A16FC-16C3-4E54-B12E-36D171D801F2}"/>
          </ac:spMkLst>
        </pc:spChg>
        <pc:spChg chg="add">
          <ac:chgData name="Thomas Grohser" userId="6f6859d396761851" providerId="LiveId" clId="{7C17A94C-108F-43CE-980E-515114AAE30E}" dt="2021-01-25T16:09:12.522" v="281" actId="26606"/>
          <ac:spMkLst>
            <pc:docMk/>
            <pc:sldMk cId="2977322540" sldId="256"/>
            <ac:spMk id="9" creationId="{E49CC64F-7275-4E33-961B-0C5CDC439875}"/>
          </ac:spMkLst>
        </pc:spChg>
        <pc:spChg chg="add mod">
          <ac:chgData name="Thomas Grohser" userId="6f6859d396761851" providerId="LiveId" clId="{7C17A94C-108F-43CE-980E-515114AAE30E}" dt="2021-01-27T18:45:08.079" v="3721" actId="27636"/>
          <ac:spMkLst>
            <pc:docMk/>
            <pc:sldMk cId="2977322540" sldId="256"/>
            <ac:spMk id="10" creationId="{9AE59BAE-05CB-422B-A162-D8E02CF3EF67}"/>
          </ac:spMkLst>
        </pc:spChg>
        <pc:picChg chg="add">
          <ac:chgData name="Thomas Grohser" userId="6f6859d396761851" providerId="LiveId" clId="{7C17A94C-108F-43CE-980E-515114AAE30E}" dt="2021-01-25T16:09:12.522" v="281" actId="26606"/>
          <ac:picMkLst>
            <pc:docMk/>
            <pc:sldMk cId="2977322540" sldId="256"/>
            <ac:picMk id="5" creationId="{BEFA6B76-873F-4CF8-82EB-1219792F8D57}"/>
          </ac:picMkLst>
        </pc:picChg>
        <pc:picChg chg="add mod">
          <ac:chgData name="Thomas Grohser" userId="6f6859d396761851" providerId="LiveId" clId="{7C17A94C-108F-43CE-980E-515114AAE30E}" dt="2021-01-27T15:42:58.632" v="3648" actId="1076"/>
          <ac:picMkLst>
            <pc:docMk/>
            <pc:sldMk cId="2977322540" sldId="256"/>
            <ac:picMk id="1026" creationId="{25A15BF7-C8CF-4867-A680-F22646C663B4}"/>
          </ac:picMkLst>
        </pc:picChg>
        <pc:cxnChg chg="add mod">
          <ac:chgData name="Thomas Grohser" userId="6f6859d396761851" providerId="LiveId" clId="{7C17A94C-108F-43CE-980E-515114AAE30E}" dt="2021-01-27T18:42:04.467" v="3698" actId="14100"/>
          <ac:cxnSpMkLst>
            <pc:docMk/>
            <pc:sldMk cId="2977322540" sldId="256"/>
            <ac:cxnSpMk id="6" creationId="{2CED441D-5C13-42E3-AF1D-50C1E3B361F2}"/>
          </ac:cxnSpMkLst>
        </pc:cxnChg>
      </pc:sldChg>
      <pc:sldChg chg="addSp delSp modSp mod ord modAnim">
        <pc:chgData name="Thomas Grohser" userId="6f6859d396761851" providerId="LiveId" clId="{7C17A94C-108F-43CE-980E-515114AAE30E}" dt="2021-01-27T14:27:09.221" v="2748"/>
        <pc:sldMkLst>
          <pc:docMk/>
          <pc:sldMk cId="3317822619" sldId="257"/>
        </pc:sldMkLst>
        <pc:spChg chg="mod">
          <ac:chgData name="Thomas Grohser" userId="6f6859d396761851" providerId="LiveId" clId="{7C17A94C-108F-43CE-980E-515114AAE30E}" dt="2021-01-20T14:10:48.763" v="219" actId="20577"/>
          <ac:spMkLst>
            <pc:docMk/>
            <pc:sldMk cId="3317822619" sldId="257"/>
            <ac:spMk id="2" creationId="{166B527A-C5C9-4F5E-9E51-603714AF1EA1}"/>
          </ac:spMkLst>
        </pc:spChg>
        <pc:spChg chg="del mod">
          <ac:chgData name="Thomas Grohser" userId="6f6859d396761851" providerId="LiveId" clId="{7C17A94C-108F-43CE-980E-515114AAE30E}" dt="2021-01-20T14:10:55.980" v="221" actId="478"/>
          <ac:spMkLst>
            <pc:docMk/>
            <pc:sldMk cId="3317822619" sldId="257"/>
            <ac:spMk id="3" creationId="{650753E3-98CB-45E7-88FD-9FF405674F8B}"/>
          </ac:spMkLst>
        </pc:spChg>
        <pc:spChg chg="add mod">
          <ac:chgData name="Thomas Grohser" userId="6f6859d396761851" providerId="LiveId" clId="{7C17A94C-108F-43CE-980E-515114AAE30E}" dt="2021-01-27T14:26:46.150" v="2745" actId="20577"/>
          <ac:spMkLst>
            <pc:docMk/>
            <pc:sldMk cId="3317822619" sldId="257"/>
            <ac:spMk id="3" creationId="{FCC56A54-F32D-45CA-8751-AE839442C04A}"/>
          </ac:spMkLst>
        </pc:spChg>
        <pc:picChg chg="add del mod">
          <ac:chgData name="Thomas Grohser" userId="6f6859d396761851" providerId="LiveId" clId="{7C17A94C-108F-43CE-980E-515114AAE30E}" dt="2021-01-13T18:21:57.942" v="27" actId="21"/>
          <ac:picMkLst>
            <pc:docMk/>
            <pc:sldMk cId="3317822619" sldId="257"/>
            <ac:picMk id="5" creationId="{7F52533B-1E84-4324-9E48-46199EE1F5DA}"/>
          </ac:picMkLst>
        </pc:picChg>
        <pc:picChg chg="add mod">
          <ac:chgData name="Thomas Grohser" userId="6f6859d396761851" providerId="LiveId" clId="{7C17A94C-108F-43CE-980E-515114AAE30E}" dt="2021-01-20T14:11:07.719" v="225" actId="1076"/>
          <ac:picMkLst>
            <pc:docMk/>
            <pc:sldMk cId="3317822619" sldId="257"/>
            <ac:picMk id="5" creationId="{8CABCDB8-2B23-40C1-9BEC-68D6B40CBEB7}"/>
          </ac:picMkLst>
        </pc:picChg>
        <pc:picChg chg="add mod">
          <ac:chgData name="Thomas Grohser" userId="6f6859d396761851" providerId="LiveId" clId="{7C17A94C-108F-43CE-980E-515114AAE30E}" dt="2021-01-20T14:10:58.909" v="222" actId="1076"/>
          <ac:picMkLst>
            <pc:docMk/>
            <pc:sldMk cId="3317822619" sldId="257"/>
            <ac:picMk id="7" creationId="{F4C336CC-DD35-47B9-8E9E-4FC4C015BB12}"/>
          </ac:picMkLst>
        </pc:picChg>
      </pc:sldChg>
      <pc:sldChg chg="modSp modAnim">
        <pc:chgData name="Thomas Grohser" userId="6f6859d396761851" providerId="LiveId" clId="{7C17A94C-108F-43CE-980E-515114AAE30E}" dt="2021-01-13T16:07:00.530" v="19" actId="20577"/>
        <pc:sldMkLst>
          <pc:docMk/>
          <pc:sldMk cId="1644182145" sldId="259"/>
        </pc:sldMkLst>
        <pc:spChg chg="mod">
          <ac:chgData name="Thomas Grohser" userId="6f6859d396761851" providerId="LiveId" clId="{7C17A94C-108F-43CE-980E-515114AAE30E}" dt="2021-01-13T16:05:47.077" v="11" actId="6549"/>
          <ac:spMkLst>
            <pc:docMk/>
            <pc:sldMk cId="1644182145" sldId="259"/>
            <ac:spMk id="2" creationId="{ED8F7C26-F1CE-4B2B-85E6-5B906239B4D2}"/>
          </ac:spMkLst>
        </pc:spChg>
        <pc:spChg chg="mod">
          <ac:chgData name="Thomas Grohser" userId="6f6859d396761851" providerId="LiveId" clId="{7C17A94C-108F-43CE-980E-515114AAE30E}" dt="2021-01-13T16:07:00.530" v="19" actId="20577"/>
          <ac:spMkLst>
            <pc:docMk/>
            <pc:sldMk cId="1644182145" sldId="259"/>
            <ac:spMk id="4" creationId="{E1DDD806-DA3D-44F8-9549-44BA56965DF1}"/>
          </ac:spMkLst>
        </pc:spChg>
      </pc:sldChg>
      <pc:sldChg chg="addSp delSp modSp new mod modAnim">
        <pc:chgData name="Thomas Grohser" userId="6f6859d396761851" providerId="LiveId" clId="{7C17A94C-108F-43CE-980E-515114AAE30E}" dt="2021-01-25T21:07:21.570" v="2386"/>
        <pc:sldMkLst>
          <pc:docMk/>
          <pc:sldMk cId="1981198701" sldId="260"/>
        </pc:sldMkLst>
        <pc:spChg chg="mod">
          <ac:chgData name="Thomas Grohser" userId="6f6859d396761851" providerId="LiveId" clId="{7C17A94C-108F-43CE-980E-515114AAE30E}" dt="2021-01-13T18:22:10.358" v="36" actId="20577"/>
          <ac:spMkLst>
            <pc:docMk/>
            <pc:sldMk cId="1981198701" sldId="260"/>
            <ac:spMk id="2" creationId="{6DC13FC4-F056-4117-B323-943DDD9F2786}"/>
          </ac:spMkLst>
        </pc:spChg>
        <pc:spChg chg="del">
          <ac:chgData name="Thomas Grohser" userId="6f6859d396761851" providerId="LiveId" clId="{7C17A94C-108F-43CE-980E-515114AAE30E}" dt="2021-01-13T18:22:00.542" v="28"/>
          <ac:spMkLst>
            <pc:docMk/>
            <pc:sldMk cId="1981198701" sldId="260"/>
            <ac:spMk id="3" creationId="{7C182BFD-9A2D-44A5-A57D-31C5F0A20A4E}"/>
          </ac:spMkLst>
        </pc:spChg>
        <pc:picChg chg="add mod">
          <ac:chgData name="Thomas Grohser" userId="6f6859d396761851" providerId="LiveId" clId="{7C17A94C-108F-43CE-980E-515114AAE30E}" dt="2021-01-13T18:22:00.542" v="28"/>
          <ac:picMkLst>
            <pc:docMk/>
            <pc:sldMk cId="1981198701" sldId="260"/>
            <ac:picMk id="4" creationId="{B864AB62-680F-4FB2-8DC6-9E97544C97BB}"/>
          </ac:picMkLst>
        </pc:picChg>
      </pc:sldChg>
      <pc:sldChg chg="addSp delSp modSp new mod modAnim">
        <pc:chgData name="Thomas Grohser" userId="6f6859d396761851" providerId="LiveId" clId="{7C17A94C-108F-43CE-980E-515114AAE30E}" dt="2021-01-25T21:07:25.102" v="2387"/>
        <pc:sldMkLst>
          <pc:docMk/>
          <pc:sldMk cId="2082873755" sldId="261"/>
        </pc:sldMkLst>
        <pc:spChg chg="mod">
          <ac:chgData name="Thomas Grohser" userId="6f6859d396761851" providerId="LiveId" clId="{7C17A94C-108F-43CE-980E-515114AAE30E}" dt="2021-01-13T18:22:18.121" v="42" actId="20577"/>
          <ac:spMkLst>
            <pc:docMk/>
            <pc:sldMk cId="2082873755" sldId="261"/>
            <ac:spMk id="2" creationId="{756F0D68-3B48-4578-B10B-A73648939B4C}"/>
          </ac:spMkLst>
        </pc:spChg>
        <pc:spChg chg="del">
          <ac:chgData name="Thomas Grohser" userId="6f6859d396761851" providerId="LiveId" clId="{7C17A94C-108F-43CE-980E-515114AAE30E}" dt="2021-01-13T18:23:44.765" v="43" actId="22"/>
          <ac:spMkLst>
            <pc:docMk/>
            <pc:sldMk cId="2082873755" sldId="261"/>
            <ac:spMk id="3" creationId="{627579F5-6F3A-48C4-A67F-84D67E595B59}"/>
          </ac:spMkLst>
        </pc:spChg>
        <pc:spChg chg="add del mod">
          <ac:chgData name="Thomas Grohser" userId="6f6859d396761851" providerId="LiveId" clId="{7C17A94C-108F-43CE-980E-515114AAE30E}" dt="2021-01-13T18:24:59.709" v="47" actId="22"/>
          <ac:spMkLst>
            <pc:docMk/>
            <pc:sldMk cId="2082873755" sldId="261"/>
            <ac:spMk id="9" creationId="{62FC350A-4F2A-459E-8458-6F1373829086}"/>
          </ac:spMkLst>
        </pc:spChg>
        <pc:picChg chg="add del mod ord">
          <ac:chgData name="Thomas Grohser" userId="6f6859d396761851" providerId="LiveId" clId="{7C17A94C-108F-43CE-980E-515114AAE30E}" dt="2021-01-13T18:24:58.302" v="46" actId="478"/>
          <ac:picMkLst>
            <pc:docMk/>
            <pc:sldMk cId="2082873755" sldId="261"/>
            <ac:picMk id="5" creationId="{D44A680F-06A6-40B7-BACD-AC88386222C1}"/>
          </ac:picMkLst>
        </pc:picChg>
        <pc:picChg chg="add del">
          <ac:chgData name="Thomas Grohser" userId="6f6859d396761851" providerId="LiveId" clId="{7C17A94C-108F-43CE-980E-515114AAE30E}" dt="2021-01-13T18:24:56.648" v="45" actId="478"/>
          <ac:picMkLst>
            <pc:docMk/>
            <pc:sldMk cId="2082873755" sldId="261"/>
            <ac:picMk id="7" creationId="{3FCD1BD6-50A1-4BFC-9281-71A538BC664F}"/>
          </ac:picMkLst>
        </pc:picChg>
        <pc:picChg chg="add mod ord">
          <ac:chgData name="Thomas Grohser" userId="6f6859d396761851" providerId="LiveId" clId="{7C17A94C-108F-43CE-980E-515114AAE30E}" dt="2021-01-13T18:24:59.709" v="47" actId="22"/>
          <ac:picMkLst>
            <pc:docMk/>
            <pc:sldMk cId="2082873755" sldId="261"/>
            <ac:picMk id="11" creationId="{64D15279-4ED7-4CB8-B844-A3C4DBCA691C}"/>
          </ac:picMkLst>
        </pc:picChg>
      </pc:sldChg>
      <pc:sldChg chg="addSp delSp modSp new mod modAnim">
        <pc:chgData name="Thomas Grohser" userId="6f6859d396761851" providerId="LiveId" clId="{7C17A94C-108F-43CE-980E-515114AAE30E}" dt="2021-01-25T21:07:37.973" v="2390"/>
        <pc:sldMkLst>
          <pc:docMk/>
          <pc:sldMk cId="3935850040" sldId="262"/>
        </pc:sldMkLst>
        <pc:spChg chg="mod">
          <ac:chgData name="Thomas Grohser" userId="6f6859d396761851" providerId="LiveId" clId="{7C17A94C-108F-43CE-980E-515114AAE30E}" dt="2021-01-13T18:25:18.713" v="68" actId="20577"/>
          <ac:spMkLst>
            <pc:docMk/>
            <pc:sldMk cId="3935850040" sldId="262"/>
            <ac:spMk id="2" creationId="{6EFEE73F-55D8-4EAC-8C5C-CAF8F893826A}"/>
          </ac:spMkLst>
        </pc:spChg>
        <pc:spChg chg="del">
          <ac:chgData name="Thomas Grohser" userId="6f6859d396761851" providerId="LiveId" clId="{7C17A94C-108F-43CE-980E-515114AAE30E}" dt="2021-01-13T18:25:47.111" v="69" actId="22"/>
          <ac:spMkLst>
            <pc:docMk/>
            <pc:sldMk cId="3935850040" sldId="262"/>
            <ac:spMk id="3" creationId="{4E70BC08-59E3-4597-A519-26696E5F16FD}"/>
          </ac:spMkLst>
        </pc:spChg>
        <pc:spChg chg="add del mod">
          <ac:chgData name="Thomas Grohser" userId="6f6859d396761851" providerId="LiveId" clId="{7C17A94C-108F-43CE-980E-515114AAE30E}" dt="2021-01-13T18:27:40.047" v="75" actId="22"/>
          <ac:spMkLst>
            <pc:docMk/>
            <pc:sldMk cId="3935850040" sldId="262"/>
            <ac:spMk id="7" creationId="{A496E0A9-F9DD-414D-9AC6-45012F24B2F6}"/>
          </ac:spMkLst>
        </pc:spChg>
        <pc:picChg chg="add del mod ord">
          <ac:chgData name="Thomas Grohser" userId="6f6859d396761851" providerId="LiveId" clId="{7C17A94C-108F-43CE-980E-515114AAE30E}" dt="2021-01-13T18:25:59.095" v="71" actId="478"/>
          <ac:picMkLst>
            <pc:docMk/>
            <pc:sldMk cId="3935850040" sldId="262"/>
            <ac:picMk id="5" creationId="{CD996864-8A8F-4741-A3BA-C8E7F9C2874D}"/>
          </ac:picMkLst>
        </pc:picChg>
        <pc:picChg chg="add mod ord">
          <ac:chgData name="Thomas Grohser" userId="6f6859d396761851" providerId="LiveId" clId="{7C17A94C-108F-43CE-980E-515114AAE30E}" dt="2021-01-20T14:10:34.948" v="215" actId="1076"/>
          <ac:picMkLst>
            <pc:docMk/>
            <pc:sldMk cId="3935850040" sldId="262"/>
            <ac:picMk id="9" creationId="{ED0C3A96-79B8-4201-A992-252D52F14E2D}"/>
          </ac:picMkLst>
        </pc:picChg>
      </pc:sldChg>
      <pc:sldChg chg="addSp delSp modSp new mod ord modAnim">
        <pc:chgData name="Thomas Grohser" userId="6f6859d396761851" providerId="LiveId" clId="{7C17A94C-108F-43CE-980E-515114AAE30E}" dt="2021-01-25T21:07:28.672" v="2388"/>
        <pc:sldMkLst>
          <pc:docMk/>
          <pc:sldMk cId="1719552285" sldId="263"/>
        </pc:sldMkLst>
        <pc:spChg chg="mod">
          <ac:chgData name="Thomas Grohser" userId="6f6859d396761851" providerId="LiveId" clId="{7C17A94C-108F-43CE-980E-515114AAE30E}" dt="2021-01-13T18:25:10.891" v="57" actId="20577"/>
          <ac:spMkLst>
            <pc:docMk/>
            <pc:sldMk cId="1719552285" sldId="263"/>
            <ac:spMk id="2" creationId="{3DABAF23-9AE8-4BC8-94B9-14A3AE5C21A9}"/>
          </ac:spMkLst>
        </pc:spChg>
        <pc:spChg chg="del">
          <ac:chgData name="Thomas Grohser" userId="6f6859d396761851" providerId="LiveId" clId="{7C17A94C-108F-43CE-980E-515114AAE30E}" dt="2021-01-13T18:25:56.391" v="70" actId="22"/>
          <ac:spMkLst>
            <pc:docMk/>
            <pc:sldMk cId="1719552285" sldId="263"/>
            <ac:spMk id="3" creationId="{85E763A5-75FE-4A40-8FB9-892F252565EA}"/>
          </ac:spMkLst>
        </pc:spChg>
        <pc:picChg chg="add mod ord">
          <ac:chgData name="Thomas Grohser" userId="6f6859d396761851" providerId="LiveId" clId="{7C17A94C-108F-43CE-980E-515114AAE30E}" dt="2021-01-20T14:10:05.924" v="211" actId="1076"/>
          <ac:picMkLst>
            <pc:docMk/>
            <pc:sldMk cId="1719552285" sldId="263"/>
            <ac:picMk id="5" creationId="{376C6FE3-7A9A-4071-9512-BCD51D9A0701}"/>
          </ac:picMkLst>
        </pc:picChg>
      </pc:sldChg>
      <pc:sldChg chg="addSp delSp modSp add mod modAnim">
        <pc:chgData name="Thomas Grohser" userId="6f6859d396761851" providerId="LiveId" clId="{7C17A94C-108F-43CE-980E-515114AAE30E}" dt="2021-01-25T21:07:32.910" v="2389"/>
        <pc:sldMkLst>
          <pc:docMk/>
          <pc:sldMk cId="3126840874" sldId="264"/>
        </pc:sldMkLst>
        <pc:spChg chg="mod">
          <ac:chgData name="Thomas Grohser" userId="6f6859d396761851" providerId="LiveId" clId="{7C17A94C-108F-43CE-980E-515114AAE30E}" dt="2021-01-25T19:36:20.317" v="2314" actId="14100"/>
          <ac:spMkLst>
            <pc:docMk/>
            <pc:sldMk cId="3126840874" sldId="264"/>
            <ac:spMk id="2" creationId="{3DABAF23-9AE8-4BC8-94B9-14A3AE5C21A9}"/>
          </ac:spMkLst>
        </pc:spChg>
        <pc:spChg chg="add del mod">
          <ac:chgData name="Thomas Grohser" userId="6f6859d396761851" providerId="LiveId" clId="{7C17A94C-108F-43CE-980E-515114AAE30E}" dt="2021-01-13T18:26:49.583" v="74" actId="22"/>
          <ac:spMkLst>
            <pc:docMk/>
            <pc:sldMk cId="3126840874" sldId="264"/>
            <ac:spMk id="4" creationId="{59E6DC34-72F1-404B-A537-9620E12AA351}"/>
          </ac:spMkLst>
        </pc:spChg>
        <pc:picChg chg="del">
          <ac:chgData name="Thomas Grohser" userId="6f6859d396761851" providerId="LiveId" clId="{7C17A94C-108F-43CE-980E-515114AAE30E}" dt="2021-01-13T18:26:33.164" v="73" actId="478"/>
          <ac:picMkLst>
            <pc:docMk/>
            <pc:sldMk cId="3126840874" sldId="264"/>
            <ac:picMk id="5" creationId="{376C6FE3-7A9A-4071-9512-BCD51D9A0701}"/>
          </ac:picMkLst>
        </pc:picChg>
        <pc:picChg chg="add mod ord">
          <ac:chgData name="Thomas Grohser" userId="6f6859d396761851" providerId="LiveId" clId="{7C17A94C-108F-43CE-980E-515114AAE30E}" dt="2021-01-25T19:36:16.344" v="2313" actId="14100"/>
          <ac:picMkLst>
            <pc:docMk/>
            <pc:sldMk cId="3126840874" sldId="264"/>
            <ac:picMk id="7" creationId="{EE6F7EAD-EAC5-4A9D-B653-A7926631DAE3}"/>
          </ac:picMkLst>
        </pc:picChg>
      </pc:sldChg>
      <pc:sldChg chg="addSp delSp modSp new del mod">
        <pc:chgData name="Thomas Grohser" userId="6f6859d396761851" providerId="LiveId" clId="{7C17A94C-108F-43CE-980E-515114AAE30E}" dt="2021-01-20T14:11:11.851" v="226" actId="47"/>
        <pc:sldMkLst>
          <pc:docMk/>
          <pc:sldMk cId="819966575" sldId="265"/>
        </pc:sldMkLst>
        <pc:spChg chg="del">
          <ac:chgData name="Thomas Grohser" userId="6f6859d396761851" providerId="LiveId" clId="{7C17A94C-108F-43CE-980E-515114AAE30E}" dt="2021-01-13T18:30:12.935" v="95" actId="22"/>
          <ac:spMkLst>
            <pc:docMk/>
            <pc:sldMk cId="819966575" sldId="265"/>
            <ac:spMk id="3" creationId="{E1460749-9D09-4704-9A9B-C63FA0374988}"/>
          </ac:spMkLst>
        </pc:spChg>
        <pc:spChg chg="add mod">
          <ac:chgData name="Thomas Grohser" userId="6f6859d396761851" providerId="LiveId" clId="{7C17A94C-108F-43CE-980E-515114AAE30E}" dt="2021-01-20T14:11:02.718" v="223" actId="21"/>
          <ac:spMkLst>
            <pc:docMk/>
            <pc:sldMk cId="819966575" sldId="265"/>
            <ac:spMk id="4" creationId="{47D069B7-C753-4901-97E5-91006C16B39E}"/>
          </ac:spMkLst>
        </pc:spChg>
        <pc:picChg chg="add del mod ord">
          <ac:chgData name="Thomas Grohser" userId="6f6859d396761851" providerId="LiveId" clId="{7C17A94C-108F-43CE-980E-515114AAE30E}" dt="2021-01-20T14:11:02.718" v="223" actId="21"/>
          <ac:picMkLst>
            <pc:docMk/>
            <pc:sldMk cId="819966575" sldId="265"/>
            <ac:picMk id="5" creationId="{0E8E4193-EFF9-44D1-AE98-12D9C4A8CBCB}"/>
          </ac:picMkLst>
        </pc:picChg>
      </pc:sldChg>
      <pc:sldChg chg="addSp delSp modSp new mod modAnim">
        <pc:chgData name="Thomas Grohser" userId="6f6859d396761851" providerId="LiveId" clId="{7C17A94C-108F-43CE-980E-515114AAE30E}" dt="2021-01-25T21:07:52.353" v="2393"/>
        <pc:sldMkLst>
          <pc:docMk/>
          <pc:sldMk cId="3474375437" sldId="266"/>
        </pc:sldMkLst>
        <pc:spChg chg="mod">
          <ac:chgData name="Thomas Grohser" userId="6f6859d396761851" providerId="LiveId" clId="{7C17A94C-108F-43CE-980E-515114AAE30E}" dt="2021-01-25T16:14:18.902" v="307" actId="20577"/>
          <ac:spMkLst>
            <pc:docMk/>
            <pc:sldMk cId="3474375437" sldId="266"/>
            <ac:spMk id="2" creationId="{CDB86993-7D68-4FE3-B35F-847E6FADE4FE}"/>
          </ac:spMkLst>
        </pc:spChg>
        <pc:spChg chg="del">
          <ac:chgData name="Thomas Grohser" userId="6f6859d396761851" providerId="LiveId" clId="{7C17A94C-108F-43CE-980E-515114AAE30E}" dt="2021-01-13T18:30:46.541" v="97" actId="22"/>
          <ac:spMkLst>
            <pc:docMk/>
            <pc:sldMk cId="3474375437" sldId="266"/>
            <ac:spMk id="3" creationId="{3CC12194-75DA-4BFB-9D4C-BB166134D0DB}"/>
          </ac:spMkLst>
        </pc:spChg>
        <pc:picChg chg="add mod ord">
          <ac:chgData name="Thomas Grohser" userId="6f6859d396761851" providerId="LiveId" clId="{7C17A94C-108F-43CE-980E-515114AAE30E}" dt="2021-01-13T18:30:46.541" v="97" actId="22"/>
          <ac:picMkLst>
            <pc:docMk/>
            <pc:sldMk cId="3474375437" sldId="266"/>
            <ac:picMk id="5" creationId="{0B49754F-5B71-4B6B-A606-62496A8F73AE}"/>
          </ac:picMkLst>
        </pc:picChg>
      </pc:sldChg>
      <pc:sldChg chg="addSp modSp new mod setBg setClrOvrMap">
        <pc:chgData name="Thomas Grohser" userId="6f6859d396761851" providerId="LiveId" clId="{7C17A94C-108F-43CE-980E-515114AAE30E}" dt="2021-01-25T16:11:12.595" v="282" actId="26606"/>
        <pc:sldMkLst>
          <pc:docMk/>
          <pc:sldMk cId="3321368968" sldId="267"/>
        </pc:sldMkLst>
        <pc:spChg chg="mod">
          <ac:chgData name="Thomas Grohser" userId="6f6859d396761851" providerId="LiveId" clId="{7C17A94C-108F-43CE-980E-515114AAE30E}" dt="2021-01-25T16:11:12.595" v="282" actId="26606"/>
          <ac:spMkLst>
            <pc:docMk/>
            <pc:sldMk cId="3321368968" sldId="267"/>
            <ac:spMk id="2" creationId="{BC752610-E50A-414E-80B2-57DA34A0E655}"/>
          </ac:spMkLst>
        </pc:spChg>
        <pc:spChg chg="mod">
          <ac:chgData name="Thomas Grohser" userId="6f6859d396761851" providerId="LiveId" clId="{7C17A94C-108F-43CE-980E-515114AAE30E}" dt="2021-01-25T16:11:12.595" v="282" actId="26606"/>
          <ac:spMkLst>
            <pc:docMk/>
            <pc:sldMk cId="3321368968" sldId="267"/>
            <ac:spMk id="3" creationId="{CAE548E3-2B6A-4ACD-A3C0-E8182FFAE513}"/>
          </ac:spMkLst>
        </pc:spChg>
        <pc:spChg chg="add">
          <ac:chgData name="Thomas Grohser" userId="6f6859d396761851" providerId="LiveId" clId="{7C17A94C-108F-43CE-980E-515114AAE30E}" dt="2021-01-25T16:11:12.595" v="282" actId="26606"/>
          <ac:spMkLst>
            <pc:docMk/>
            <pc:sldMk cId="3321368968" sldId="267"/>
            <ac:spMk id="8" creationId="{26BDCA6B-3C9C-4213-A0D9-30BD5F0B073E}"/>
          </ac:spMkLst>
        </pc:spChg>
        <pc:spChg chg="add">
          <ac:chgData name="Thomas Grohser" userId="6f6859d396761851" providerId="LiveId" clId="{7C17A94C-108F-43CE-980E-515114AAE30E}" dt="2021-01-25T16:11:12.595" v="282" actId="26606"/>
          <ac:spMkLst>
            <pc:docMk/>
            <pc:sldMk cId="3321368968" sldId="267"/>
            <ac:spMk id="10" creationId="{FDA12F62-867F-4684-B28B-E085D09DCC06}"/>
          </ac:spMkLst>
        </pc:spChg>
      </pc:sldChg>
      <pc:sldChg chg="addSp delSp modSp new mod modAnim">
        <pc:chgData name="Thomas Grohser" userId="6f6859d396761851" providerId="LiveId" clId="{7C17A94C-108F-43CE-980E-515114AAE30E}" dt="2021-01-25T21:07:57.888" v="2394"/>
        <pc:sldMkLst>
          <pc:docMk/>
          <pc:sldMk cId="2859994011" sldId="268"/>
        </pc:sldMkLst>
        <pc:spChg chg="mod">
          <ac:chgData name="Thomas Grohser" userId="6f6859d396761851" providerId="LiveId" clId="{7C17A94C-108F-43CE-980E-515114AAE30E}" dt="2021-01-25T16:14:51.168" v="358" actId="20577"/>
          <ac:spMkLst>
            <pc:docMk/>
            <pc:sldMk cId="2859994011" sldId="268"/>
            <ac:spMk id="2" creationId="{859BDFD9-F67F-40C9-A65F-E1C1837891A7}"/>
          </ac:spMkLst>
        </pc:spChg>
        <pc:spChg chg="del">
          <ac:chgData name="Thomas Grohser" userId="6f6859d396761851" providerId="LiveId" clId="{7C17A94C-108F-43CE-980E-515114AAE30E}" dt="2021-01-13T18:35:53.974" v="102" actId="22"/>
          <ac:spMkLst>
            <pc:docMk/>
            <pc:sldMk cId="2859994011" sldId="268"/>
            <ac:spMk id="3" creationId="{3303CEF3-3FF5-4E00-89F1-36A86E49EEF3}"/>
          </ac:spMkLst>
        </pc:spChg>
        <pc:picChg chg="add mod ord">
          <ac:chgData name="Thomas Grohser" userId="6f6859d396761851" providerId="LiveId" clId="{7C17A94C-108F-43CE-980E-515114AAE30E}" dt="2021-01-25T16:15:11.366" v="360" actId="1076"/>
          <ac:picMkLst>
            <pc:docMk/>
            <pc:sldMk cId="2859994011" sldId="268"/>
            <ac:picMk id="5" creationId="{0C67A277-7DFE-4D1A-8E8C-3D5EEAF8D2A0}"/>
          </ac:picMkLst>
        </pc:picChg>
      </pc:sldChg>
      <pc:sldChg chg="addSp delSp modSp new mod modAnim">
        <pc:chgData name="Thomas Grohser" userId="6f6859d396761851" providerId="LiveId" clId="{7C17A94C-108F-43CE-980E-515114AAE30E}" dt="2021-01-25T21:08:01.398" v="2395"/>
        <pc:sldMkLst>
          <pc:docMk/>
          <pc:sldMk cId="858917745" sldId="269"/>
        </pc:sldMkLst>
        <pc:spChg chg="mod">
          <ac:chgData name="Thomas Grohser" userId="6f6859d396761851" providerId="LiveId" clId="{7C17A94C-108F-43CE-980E-515114AAE30E}" dt="2021-01-25T16:16:00.721" v="394" actId="20577"/>
          <ac:spMkLst>
            <pc:docMk/>
            <pc:sldMk cId="858917745" sldId="269"/>
            <ac:spMk id="2" creationId="{33A68936-DB2D-41D4-AB73-2BCDB6FD8823}"/>
          </ac:spMkLst>
        </pc:spChg>
        <pc:spChg chg="del">
          <ac:chgData name="Thomas Grohser" userId="6f6859d396761851" providerId="LiveId" clId="{7C17A94C-108F-43CE-980E-515114AAE30E}" dt="2021-01-13T18:36:24.904" v="104" actId="22"/>
          <ac:spMkLst>
            <pc:docMk/>
            <pc:sldMk cId="858917745" sldId="269"/>
            <ac:spMk id="3" creationId="{BD110059-7A6D-44E5-AABD-C283E5956E7E}"/>
          </ac:spMkLst>
        </pc:spChg>
        <pc:picChg chg="add mod ord">
          <ac:chgData name="Thomas Grohser" userId="6f6859d396761851" providerId="LiveId" clId="{7C17A94C-108F-43CE-980E-515114AAE30E}" dt="2021-01-13T18:36:24.904" v="104" actId="22"/>
          <ac:picMkLst>
            <pc:docMk/>
            <pc:sldMk cId="858917745" sldId="269"/>
            <ac:picMk id="5" creationId="{0C67C246-F56B-47D4-8CE7-98E8823BBD5C}"/>
          </ac:picMkLst>
        </pc:picChg>
      </pc:sldChg>
      <pc:sldChg chg="addSp delSp modSp new mod modAnim">
        <pc:chgData name="Thomas Grohser" userId="6f6859d396761851" providerId="LiveId" clId="{7C17A94C-108F-43CE-980E-515114AAE30E}" dt="2021-01-25T21:08:05.593" v="2396"/>
        <pc:sldMkLst>
          <pc:docMk/>
          <pc:sldMk cId="2128633794" sldId="270"/>
        </pc:sldMkLst>
        <pc:spChg chg="mod">
          <ac:chgData name="Thomas Grohser" userId="6f6859d396761851" providerId="LiveId" clId="{7C17A94C-108F-43CE-980E-515114AAE30E}" dt="2021-01-25T17:36:27.105" v="493" actId="5793"/>
          <ac:spMkLst>
            <pc:docMk/>
            <pc:sldMk cId="2128633794" sldId="270"/>
            <ac:spMk id="2" creationId="{2E83BF8D-65BA-4A68-86B1-4443DCC06DBB}"/>
          </ac:spMkLst>
        </pc:spChg>
        <pc:spChg chg="del">
          <ac:chgData name="Thomas Grohser" userId="6f6859d396761851" providerId="LiveId" clId="{7C17A94C-108F-43CE-980E-515114AAE30E}" dt="2021-01-13T18:36:59.102" v="113" actId="22"/>
          <ac:spMkLst>
            <pc:docMk/>
            <pc:sldMk cId="2128633794" sldId="270"/>
            <ac:spMk id="3" creationId="{FAA577DD-88B9-4ACF-AFB6-D74C6922C756}"/>
          </ac:spMkLst>
        </pc:spChg>
        <pc:picChg chg="add del">
          <ac:chgData name="Thomas Grohser" userId="6f6859d396761851" providerId="LiveId" clId="{7C17A94C-108F-43CE-980E-515114AAE30E}" dt="2021-01-13T18:36:53.929" v="112" actId="22"/>
          <ac:picMkLst>
            <pc:docMk/>
            <pc:sldMk cId="2128633794" sldId="270"/>
            <ac:picMk id="5" creationId="{67161B83-7410-4C99-B60D-0D9B5D7764B2}"/>
          </ac:picMkLst>
        </pc:picChg>
        <pc:picChg chg="add mod ord">
          <ac:chgData name="Thomas Grohser" userId="6f6859d396761851" providerId="LiveId" clId="{7C17A94C-108F-43CE-980E-515114AAE30E}" dt="2021-01-13T18:36:59.102" v="113" actId="22"/>
          <ac:picMkLst>
            <pc:docMk/>
            <pc:sldMk cId="2128633794" sldId="270"/>
            <ac:picMk id="9" creationId="{B3F4FA20-F868-4951-AFC3-119F6679F449}"/>
          </ac:picMkLst>
        </pc:picChg>
      </pc:sldChg>
      <pc:sldChg chg="addSp delSp modSp new mod ord modAnim">
        <pc:chgData name="Thomas Grohser" userId="6f6859d396761851" providerId="LiveId" clId="{7C17A94C-108F-43CE-980E-515114AAE30E}" dt="2021-01-27T14:36:20.245" v="2883" actId="6549"/>
        <pc:sldMkLst>
          <pc:docMk/>
          <pc:sldMk cId="1553432277" sldId="271"/>
        </pc:sldMkLst>
        <pc:spChg chg="mod">
          <ac:chgData name="Thomas Grohser" userId="6f6859d396761851" providerId="LiveId" clId="{7C17A94C-108F-43CE-980E-515114AAE30E}" dt="2021-01-25T17:36:37.149" v="498" actId="14100"/>
          <ac:spMkLst>
            <pc:docMk/>
            <pc:sldMk cId="1553432277" sldId="271"/>
            <ac:spMk id="2" creationId="{9AF9C2BC-0341-4B47-9283-C9DF98BF2F42}"/>
          </ac:spMkLst>
        </pc:spChg>
        <pc:spChg chg="add mod">
          <ac:chgData name="Thomas Grohser" userId="6f6859d396761851" providerId="LiveId" clId="{7C17A94C-108F-43CE-980E-515114AAE30E}" dt="2021-01-27T14:36:20.245" v="2883" actId="6549"/>
          <ac:spMkLst>
            <pc:docMk/>
            <pc:sldMk cId="1553432277" sldId="271"/>
            <ac:spMk id="3" creationId="{514DF5FE-E18E-4F42-9E6E-D73FD0187F6A}"/>
          </ac:spMkLst>
        </pc:spChg>
        <pc:spChg chg="del">
          <ac:chgData name="Thomas Grohser" userId="6f6859d396761851" providerId="LiveId" clId="{7C17A94C-108F-43CE-980E-515114AAE30E}" dt="2021-01-13T18:37:32.155" v="114" actId="22"/>
          <ac:spMkLst>
            <pc:docMk/>
            <pc:sldMk cId="1553432277" sldId="271"/>
            <ac:spMk id="3" creationId="{BB29C6CB-BD2A-4C59-95EE-9EB5275ADEFF}"/>
          </ac:spMkLst>
        </pc:spChg>
        <pc:picChg chg="add mod ord">
          <ac:chgData name="Thomas Grohser" userId="6f6859d396761851" providerId="LiveId" clId="{7C17A94C-108F-43CE-980E-515114AAE30E}" dt="2021-01-20T14:12:15.319" v="229" actId="1076"/>
          <ac:picMkLst>
            <pc:docMk/>
            <pc:sldMk cId="1553432277" sldId="271"/>
            <ac:picMk id="5" creationId="{BDA63DA7-D9C4-4F4C-A853-98716C14CBA9}"/>
          </ac:picMkLst>
        </pc:picChg>
      </pc:sldChg>
      <pc:sldChg chg="addSp delSp modSp new mod ord modAnim">
        <pc:chgData name="Thomas Grohser" userId="6f6859d396761851" providerId="LiveId" clId="{7C17A94C-108F-43CE-980E-515114AAE30E}" dt="2021-01-25T21:08:08.889" v="2397"/>
        <pc:sldMkLst>
          <pc:docMk/>
          <pc:sldMk cId="260072257" sldId="272"/>
        </pc:sldMkLst>
        <pc:spChg chg="mod">
          <ac:chgData name="Thomas Grohser" userId="6f6859d396761851" providerId="LiveId" clId="{7C17A94C-108F-43CE-980E-515114AAE30E}" dt="2021-01-25T17:37:42.040" v="548" actId="20577"/>
          <ac:spMkLst>
            <pc:docMk/>
            <pc:sldMk cId="260072257" sldId="272"/>
            <ac:spMk id="2" creationId="{FBCBEF04-93AB-410F-95C5-DBBF46FCF08D}"/>
          </ac:spMkLst>
        </pc:spChg>
        <pc:spChg chg="del">
          <ac:chgData name="Thomas Grohser" userId="6f6859d396761851" providerId="LiveId" clId="{7C17A94C-108F-43CE-980E-515114AAE30E}" dt="2021-01-13T18:38:22.591" v="115" actId="22"/>
          <ac:spMkLst>
            <pc:docMk/>
            <pc:sldMk cId="260072257" sldId="272"/>
            <ac:spMk id="3" creationId="{278360BC-AACE-441A-8268-50D69B4B39AC}"/>
          </ac:spMkLst>
        </pc:spChg>
        <pc:picChg chg="add mod ord">
          <ac:chgData name="Thomas Grohser" userId="6f6859d396761851" providerId="LiveId" clId="{7C17A94C-108F-43CE-980E-515114AAE30E}" dt="2021-01-20T14:12:20.381" v="230" actId="14100"/>
          <ac:picMkLst>
            <pc:docMk/>
            <pc:sldMk cId="260072257" sldId="272"/>
            <ac:picMk id="5" creationId="{797FDC52-125F-434A-9D72-8BA82BC05B01}"/>
          </ac:picMkLst>
        </pc:picChg>
      </pc:sldChg>
      <pc:sldChg chg="addSp delSp modSp new mod ord modAnim">
        <pc:chgData name="Thomas Grohser" userId="6f6859d396761851" providerId="LiveId" clId="{7C17A94C-108F-43CE-980E-515114AAE30E}" dt="2021-01-25T21:08:12.961" v="2398"/>
        <pc:sldMkLst>
          <pc:docMk/>
          <pc:sldMk cId="2769841027" sldId="273"/>
        </pc:sldMkLst>
        <pc:spChg chg="mod">
          <ac:chgData name="Thomas Grohser" userId="6f6859d396761851" providerId="LiveId" clId="{7C17A94C-108F-43CE-980E-515114AAE30E}" dt="2021-01-25T17:38:00.856" v="589" actId="20577"/>
          <ac:spMkLst>
            <pc:docMk/>
            <pc:sldMk cId="2769841027" sldId="273"/>
            <ac:spMk id="2" creationId="{2DC7059A-1774-4E08-8EC7-C791693413F2}"/>
          </ac:spMkLst>
        </pc:spChg>
        <pc:spChg chg="del">
          <ac:chgData name="Thomas Grohser" userId="6f6859d396761851" providerId="LiveId" clId="{7C17A94C-108F-43CE-980E-515114AAE30E}" dt="2021-01-13T18:38:41.407" v="116" actId="22"/>
          <ac:spMkLst>
            <pc:docMk/>
            <pc:sldMk cId="2769841027" sldId="273"/>
            <ac:spMk id="3" creationId="{E80EFDFF-9B69-44DF-B77D-FAA21D6D1F8A}"/>
          </ac:spMkLst>
        </pc:spChg>
        <pc:picChg chg="add mod ord">
          <ac:chgData name="Thomas Grohser" userId="6f6859d396761851" providerId="LiveId" clId="{7C17A94C-108F-43CE-980E-515114AAE30E}" dt="2021-01-13T18:38:41.407" v="116" actId="22"/>
          <ac:picMkLst>
            <pc:docMk/>
            <pc:sldMk cId="2769841027" sldId="273"/>
            <ac:picMk id="5" creationId="{E21604D5-BEC7-45B5-9F56-126362BE1D7C}"/>
          </ac:picMkLst>
        </pc:picChg>
      </pc:sldChg>
      <pc:sldChg chg="addSp delSp modSp new mod ord modAnim">
        <pc:chgData name="Thomas Grohser" userId="6f6859d396761851" providerId="LiveId" clId="{7C17A94C-108F-43CE-980E-515114AAE30E}" dt="2021-01-25T21:08:50.672" v="2404"/>
        <pc:sldMkLst>
          <pc:docMk/>
          <pc:sldMk cId="4259612614" sldId="274"/>
        </pc:sldMkLst>
        <pc:spChg chg="mod">
          <ac:chgData name="Thomas Grohser" userId="6f6859d396761851" providerId="LiveId" clId="{7C17A94C-108F-43CE-980E-515114AAE30E}" dt="2021-01-25T18:34:55.517" v="725" actId="20577"/>
          <ac:spMkLst>
            <pc:docMk/>
            <pc:sldMk cId="4259612614" sldId="274"/>
            <ac:spMk id="2" creationId="{D780D65D-F37A-4F85-931C-22A3173C3E90}"/>
          </ac:spMkLst>
        </pc:spChg>
        <pc:spChg chg="del">
          <ac:chgData name="Thomas Grohser" userId="6f6859d396761851" providerId="LiveId" clId="{7C17A94C-108F-43CE-980E-515114AAE30E}" dt="2021-01-13T18:39:06.975" v="117" actId="22"/>
          <ac:spMkLst>
            <pc:docMk/>
            <pc:sldMk cId="4259612614" sldId="274"/>
            <ac:spMk id="3" creationId="{FC3E9204-79FB-47BF-AAEA-63B1FB9DF6D6}"/>
          </ac:spMkLst>
        </pc:spChg>
        <pc:picChg chg="add mod ord">
          <ac:chgData name="Thomas Grohser" userId="6f6859d396761851" providerId="LiveId" clId="{7C17A94C-108F-43CE-980E-515114AAE30E}" dt="2021-01-13T18:39:06.975" v="117" actId="22"/>
          <ac:picMkLst>
            <pc:docMk/>
            <pc:sldMk cId="4259612614" sldId="274"/>
            <ac:picMk id="5" creationId="{FE86BAF6-BD5D-41DF-89BD-FEE3F208D480}"/>
          </ac:picMkLst>
        </pc:picChg>
      </pc:sldChg>
      <pc:sldChg chg="addSp delSp modSp new mod ord modAnim">
        <pc:chgData name="Thomas Grohser" userId="6f6859d396761851" providerId="LiveId" clId="{7C17A94C-108F-43CE-980E-515114AAE30E}" dt="2021-01-25T21:08:53.980" v="2405"/>
        <pc:sldMkLst>
          <pc:docMk/>
          <pc:sldMk cId="3104898213" sldId="275"/>
        </pc:sldMkLst>
        <pc:spChg chg="mod">
          <ac:chgData name="Thomas Grohser" userId="6f6859d396761851" providerId="LiveId" clId="{7C17A94C-108F-43CE-980E-515114AAE30E}" dt="2021-01-25T17:39:01.228" v="641" actId="20577"/>
          <ac:spMkLst>
            <pc:docMk/>
            <pc:sldMk cId="3104898213" sldId="275"/>
            <ac:spMk id="2" creationId="{D6C81E24-E499-4089-BAAD-8D4366089DEE}"/>
          </ac:spMkLst>
        </pc:spChg>
        <pc:spChg chg="del">
          <ac:chgData name="Thomas Grohser" userId="6f6859d396761851" providerId="LiveId" clId="{7C17A94C-108F-43CE-980E-515114AAE30E}" dt="2021-01-13T18:39:48.021" v="118" actId="22"/>
          <ac:spMkLst>
            <pc:docMk/>
            <pc:sldMk cId="3104898213" sldId="275"/>
            <ac:spMk id="3" creationId="{3B40073D-810B-411E-9B09-7AD7D7975EEB}"/>
          </ac:spMkLst>
        </pc:spChg>
        <pc:picChg chg="add mod ord">
          <ac:chgData name="Thomas Grohser" userId="6f6859d396761851" providerId="LiveId" clId="{7C17A94C-108F-43CE-980E-515114AAE30E}" dt="2021-01-20T14:12:31.722" v="232" actId="1076"/>
          <ac:picMkLst>
            <pc:docMk/>
            <pc:sldMk cId="3104898213" sldId="275"/>
            <ac:picMk id="5" creationId="{C9F54210-3486-4F4D-A299-E364197076AC}"/>
          </ac:picMkLst>
        </pc:picChg>
      </pc:sldChg>
      <pc:sldChg chg="addSp delSp modSp new mod modAnim">
        <pc:chgData name="Thomas Grohser" userId="6f6859d396761851" providerId="LiveId" clId="{7C17A94C-108F-43CE-980E-515114AAE30E}" dt="2021-01-25T21:09:21.248" v="2409"/>
        <pc:sldMkLst>
          <pc:docMk/>
          <pc:sldMk cId="1356901561" sldId="276"/>
        </pc:sldMkLst>
        <pc:spChg chg="mod">
          <ac:chgData name="Thomas Grohser" userId="6f6859d396761851" providerId="LiveId" clId="{7C17A94C-108F-43CE-980E-515114AAE30E}" dt="2021-01-25T18:35:37.501" v="772" actId="20577"/>
          <ac:spMkLst>
            <pc:docMk/>
            <pc:sldMk cId="1356901561" sldId="276"/>
            <ac:spMk id="2" creationId="{701936F5-D072-4796-9B2D-FD6EBC80F1C6}"/>
          </ac:spMkLst>
        </pc:spChg>
        <pc:spChg chg="del">
          <ac:chgData name="Thomas Grohser" userId="6f6859d396761851" providerId="LiveId" clId="{7C17A94C-108F-43CE-980E-515114AAE30E}" dt="2021-01-13T18:40:50.340" v="126" actId="22"/>
          <ac:spMkLst>
            <pc:docMk/>
            <pc:sldMk cId="1356901561" sldId="276"/>
            <ac:spMk id="3" creationId="{45011F23-D706-4CF6-A53F-5E1C5744D46A}"/>
          </ac:spMkLst>
        </pc:spChg>
        <pc:picChg chg="add mod ord">
          <ac:chgData name="Thomas Grohser" userId="6f6859d396761851" providerId="LiveId" clId="{7C17A94C-108F-43CE-980E-515114AAE30E}" dt="2021-01-20T14:12:43.064" v="234" actId="1076"/>
          <ac:picMkLst>
            <pc:docMk/>
            <pc:sldMk cId="1356901561" sldId="276"/>
            <ac:picMk id="5" creationId="{F617C204-E72C-4071-8301-9E1AEDB77AF8}"/>
          </ac:picMkLst>
        </pc:picChg>
      </pc:sldChg>
      <pc:sldChg chg="addSp delSp modSp new mod modAnim">
        <pc:chgData name="Thomas Grohser" userId="6f6859d396761851" providerId="LiveId" clId="{7C17A94C-108F-43CE-980E-515114AAE30E}" dt="2021-01-25T21:09:28.089" v="2410"/>
        <pc:sldMkLst>
          <pc:docMk/>
          <pc:sldMk cId="3529814610" sldId="277"/>
        </pc:sldMkLst>
        <pc:spChg chg="mod">
          <ac:chgData name="Thomas Grohser" userId="6f6859d396761851" providerId="LiveId" clId="{7C17A94C-108F-43CE-980E-515114AAE30E}" dt="2021-01-25T18:36:06.255" v="780" actId="20577"/>
          <ac:spMkLst>
            <pc:docMk/>
            <pc:sldMk cId="3529814610" sldId="277"/>
            <ac:spMk id="2" creationId="{459E3D49-B7D6-47C2-8DDC-04F1CBE12B64}"/>
          </ac:spMkLst>
        </pc:spChg>
        <pc:spChg chg="del">
          <ac:chgData name="Thomas Grohser" userId="6f6859d396761851" providerId="LiveId" clId="{7C17A94C-108F-43CE-980E-515114AAE30E}" dt="2021-01-13T18:41:14.449" v="127" actId="22"/>
          <ac:spMkLst>
            <pc:docMk/>
            <pc:sldMk cId="3529814610" sldId="277"/>
            <ac:spMk id="3" creationId="{33794E9F-6AF0-4812-B126-EE92A2E311A1}"/>
          </ac:spMkLst>
        </pc:spChg>
        <pc:picChg chg="add mod ord">
          <ac:chgData name="Thomas Grohser" userId="6f6859d396761851" providerId="LiveId" clId="{7C17A94C-108F-43CE-980E-515114AAE30E}" dt="2021-01-20T14:12:54.538" v="236" actId="1076"/>
          <ac:picMkLst>
            <pc:docMk/>
            <pc:sldMk cId="3529814610" sldId="277"/>
            <ac:picMk id="5" creationId="{79995EB7-1FBE-486F-B6ED-45D2D81F73A5}"/>
          </ac:picMkLst>
        </pc:picChg>
      </pc:sldChg>
      <pc:sldChg chg="addSp delSp modSp new mod ord modAnim">
        <pc:chgData name="Thomas Grohser" userId="6f6859d396761851" providerId="LiveId" clId="{7C17A94C-108F-43CE-980E-515114AAE30E}" dt="2021-01-27T14:49:38.464" v="3440" actId="20577"/>
        <pc:sldMkLst>
          <pc:docMk/>
          <pc:sldMk cId="1669014305" sldId="278"/>
        </pc:sldMkLst>
        <pc:spChg chg="mod">
          <ac:chgData name="Thomas Grohser" userId="6f6859d396761851" providerId="LiveId" clId="{7C17A94C-108F-43CE-980E-515114AAE30E}" dt="2021-01-25T18:36:33.122" v="799" actId="20577"/>
          <ac:spMkLst>
            <pc:docMk/>
            <pc:sldMk cId="1669014305" sldId="278"/>
            <ac:spMk id="2" creationId="{4A2CB23B-F7F6-4E0D-9341-C59D908B13FA}"/>
          </ac:spMkLst>
        </pc:spChg>
        <pc:spChg chg="del">
          <ac:chgData name="Thomas Grohser" userId="6f6859d396761851" providerId="LiveId" clId="{7C17A94C-108F-43CE-980E-515114AAE30E}" dt="2021-01-13T18:43:02.359" v="128" actId="22"/>
          <ac:spMkLst>
            <pc:docMk/>
            <pc:sldMk cId="1669014305" sldId="278"/>
            <ac:spMk id="3" creationId="{14E7B087-8F28-4425-BBBA-685CD13B9459}"/>
          </ac:spMkLst>
        </pc:spChg>
        <pc:spChg chg="add mod">
          <ac:chgData name="Thomas Grohser" userId="6f6859d396761851" providerId="LiveId" clId="{7C17A94C-108F-43CE-980E-515114AAE30E}" dt="2021-01-27T14:49:38.464" v="3440" actId="20577"/>
          <ac:spMkLst>
            <pc:docMk/>
            <pc:sldMk cId="1669014305" sldId="278"/>
            <ac:spMk id="4" creationId="{715CA45F-3EE3-4946-B9D5-1032221D9609}"/>
          </ac:spMkLst>
        </pc:spChg>
        <pc:picChg chg="add mod ord">
          <ac:chgData name="Thomas Grohser" userId="6f6859d396761851" providerId="LiveId" clId="{7C17A94C-108F-43CE-980E-515114AAE30E}" dt="2021-01-20T14:13:07.463" v="239" actId="1076"/>
          <ac:picMkLst>
            <pc:docMk/>
            <pc:sldMk cId="1669014305" sldId="278"/>
            <ac:picMk id="5" creationId="{44EA6465-8223-46ED-8F97-CF8CCBA5C933}"/>
          </ac:picMkLst>
        </pc:picChg>
      </pc:sldChg>
      <pc:sldChg chg="addSp delSp modSp new mod ord modAnim">
        <pc:chgData name="Thomas Grohser" userId="6f6859d396761851" providerId="LiveId" clId="{7C17A94C-108F-43CE-980E-515114AAE30E}" dt="2021-01-25T21:09:16.196" v="2408"/>
        <pc:sldMkLst>
          <pc:docMk/>
          <pc:sldMk cId="2507382495" sldId="279"/>
        </pc:sldMkLst>
        <pc:spChg chg="mod">
          <ac:chgData name="Thomas Grohser" userId="6f6859d396761851" providerId="LiveId" clId="{7C17A94C-108F-43CE-980E-515114AAE30E}" dt="2021-01-25T18:35:25.469" v="749" actId="20577"/>
          <ac:spMkLst>
            <pc:docMk/>
            <pc:sldMk cId="2507382495" sldId="279"/>
            <ac:spMk id="2" creationId="{3DDFAB48-47ED-4EC8-9294-5DD19481ABF6}"/>
          </ac:spMkLst>
        </pc:spChg>
        <pc:spChg chg="del">
          <ac:chgData name="Thomas Grohser" userId="6f6859d396761851" providerId="LiveId" clId="{7C17A94C-108F-43CE-980E-515114AAE30E}" dt="2021-01-13T18:40:28.833" v="123" actId="22"/>
          <ac:spMkLst>
            <pc:docMk/>
            <pc:sldMk cId="2507382495" sldId="279"/>
            <ac:spMk id="3" creationId="{53D66AD9-09B6-4F78-A748-43054260A384}"/>
          </ac:spMkLst>
        </pc:spChg>
        <pc:picChg chg="add mod ord">
          <ac:chgData name="Thomas Grohser" userId="6f6859d396761851" providerId="LiveId" clId="{7C17A94C-108F-43CE-980E-515114AAE30E}" dt="2021-01-13T18:40:28.833" v="123" actId="22"/>
          <ac:picMkLst>
            <pc:docMk/>
            <pc:sldMk cId="2507382495" sldId="279"/>
            <ac:picMk id="5" creationId="{99724816-2BFB-45B0-AD4E-E396263274AE}"/>
          </ac:picMkLst>
        </pc:picChg>
      </pc:sldChg>
      <pc:sldChg chg="addSp delSp modSp new mod ord modAnim">
        <pc:chgData name="Thomas Grohser" userId="6f6859d396761851" providerId="LiveId" clId="{7C17A94C-108F-43CE-980E-515114AAE30E}" dt="2021-01-27T14:34:40.608" v="2878"/>
        <pc:sldMkLst>
          <pc:docMk/>
          <pc:sldMk cId="1790541446" sldId="280"/>
        </pc:sldMkLst>
        <pc:spChg chg="mod">
          <ac:chgData name="Thomas Grohser" userId="6f6859d396761851" providerId="LiveId" clId="{7C17A94C-108F-43CE-980E-515114AAE30E}" dt="2021-01-13T18:44:43.122" v="144" actId="20577"/>
          <ac:spMkLst>
            <pc:docMk/>
            <pc:sldMk cId="1790541446" sldId="280"/>
            <ac:spMk id="2" creationId="{DCBAE333-E30E-4695-B33F-A5CCC3D7CDD3}"/>
          </ac:spMkLst>
        </pc:spChg>
        <pc:spChg chg="del">
          <ac:chgData name="Thomas Grohser" userId="6f6859d396761851" providerId="LiveId" clId="{7C17A94C-108F-43CE-980E-515114AAE30E}" dt="2021-01-13T18:45:01.558" v="145" actId="22"/>
          <ac:spMkLst>
            <pc:docMk/>
            <pc:sldMk cId="1790541446" sldId="280"/>
            <ac:spMk id="3" creationId="{2959777A-1A1B-4A83-8EA6-41C3238C95E6}"/>
          </ac:spMkLst>
        </pc:spChg>
        <pc:spChg chg="add mod">
          <ac:chgData name="Thomas Grohser" userId="6f6859d396761851" providerId="LiveId" clId="{7C17A94C-108F-43CE-980E-515114AAE30E}" dt="2021-01-27T14:34:28.428" v="2875" actId="1076"/>
          <ac:spMkLst>
            <pc:docMk/>
            <pc:sldMk cId="1790541446" sldId="280"/>
            <ac:spMk id="3" creationId="{42F6B0E5-77AA-4930-8367-BF9C4150BF3D}"/>
          </ac:spMkLst>
        </pc:spChg>
        <pc:picChg chg="add mod ord">
          <ac:chgData name="Thomas Grohser" userId="6f6859d396761851" providerId="LiveId" clId="{7C17A94C-108F-43CE-980E-515114AAE30E}" dt="2021-01-27T14:33:36.120" v="2871" actId="1076"/>
          <ac:picMkLst>
            <pc:docMk/>
            <pc:sldMk cId="1790541446" sldId="280"/>
            <ac:picMk id="5" creationId="{92AA0C9D-B435-4E5E-9C04-3BEAFC0612F3}"/>
          </ac:picMkLst>
        </pc:picChg>
      </pc:sldChg>
      <pc:sldChg chg="delSp modSp add mod delAnim modAnim">
        <pc:chgData name="Thomas Grohser" userId="6f6859d396761851" providerId="LiveId" clId="{7C17A94C-108F-43CE-980E-515114AAE30E}" dt="2021-01-27T15:37:13.930" v="3642" actId="1076"/>
        <pc:sldMkLst>
          <pc:docMk/>
          <pc:sldMk cId="3072717421" sldId="281"/>
        </pc:sldMkLst>
        <pc:spChg chg="mod">
          <ac:chgData name="Thomas Grohser" userId="6f6859d396761851" providerId="LiveId" clId="{7C17A94C-108F-43CE-980E-515114AAE30E}" dt="2021-01-27T15:37:02.709" v="3640" actId="6549"/>
          <ac:spMkLst>
            <pc:docMk/>
            <pc:sldMk cId="3072717421" sldId="281"/>
            <ac:spMk id="10" creationId="{00000000-0000-0000-0000-000000000000}"/>
          </ac:spMkLst>
        </pc:spChg>
        <pc:picChg chg="mod">
          <ac:chgData name="Thomas Grohser" userId="6f6859d396761851" providerId="LiveId" clId="{7C17A94C-108F-43CE-980E-515114AAE30E}" dt="2021-01-27T15:37:13.930" v="3642" actId="1076"/>
          <ac:picMkLst>
            <pc:docMk/>
            <pc:sldMk cId="3072717421" sldId="281"/>
            <ac:picMk id="11" creationId="{00000000-0000-0000-0000-000000000000}"/>
          </ac:picMkLst>
        </pc:picChg>
        <pc:picChg chg="del">
          <ac:chgData name="Thomas Grohser" userId="6f6859d396761851" providerId="LiveId" clId="{7C17A94C-108F-43CE-980E-515114AAE30E}" dt="2021-01-27T15:37:10.931" v="3641" actId="478"/>
          <ac:picMkLst>
            <pc:docMk/>
            <pc:sldMk cId="3072717421" sldId="281"/>
            <ac:picMk id="28684" creationId="{00000000-0000-0000-0000-000000000000}"/>
          </ac:picMkLst>
        </pc:picChg>
      </pc:sldChg>
      <pc:sldChg chg="addSp delSp modSp add mod modClrScheme chgLayout">
        <pc:chgData name="Thomas Grohser" userId="6f6859d396761851" providerId="LiveId" clId="{7C17A94C-108F-43CE-980E-515114AAE30E}" dt="2021-01-27T15:33:42.569" v="3639" actId="1076"/>
        <pc:sldMkLst>
          <pc:docMk/>
          <pc:sldMk cId="4258197342" sldId="282"/>
        </pc:sldMkLst>
        <pc:spChg chg="mod ord">
          <ac:chgData name="Thomas Grohser" userId="6f6859d396761851" providerId="LiveId" clId="{7C17A94C-108F-43CE-980E-515114AAE30E}" dt="2021-01-25T18:38:21.790" v="836" actId="700"/>
          <ac:spMkLst>
            <pc:docMk/>
            <pc:sldMk cId="4258197342" sldId="282"/>
            <ac:spMk id="2" creationId="{1C8936E8-0C04-4F42-974B-02B1203810D2}"/>
          </ac:spMkLst>
        </pc:spChg>
        <pc:spChg chg="add del mod ord">
          <ac:chgData name="Thomas Grohser" userId="6f6859d396761851" providerId="LiveId" clId="{7C17A94C-108F-43CE-980E-515114AAE30E}" dt="2021-01-25T18:38:27.569" v="837" actId="478"/>
          <ac:spMkLst>
            <pc:docMk/>
            <pc:sldMk cId="4258197342" sldId="282"/>
            <ac:spMk id="14" creationId="{3986CD19-6578-486F-820F-60ED1DC0A64E}"/>
          </ac:spMkLst>
        </pc:spChg>
        <pc:picChg chg="mod">
          <ac:chgData name="Thomas Grohser" userId="6f6859d396761851" providerId="LiveId" clId="{7C17A94C-108F-43CE-980E-515114AAE30E}" dt="2021-01-27T15:33:42.569" v="3639" actId="1076"/>
          <ac:picMkLst>
            <pc:docMk/>
            <pc:sldMk cId="4258197342" sldId="282"/>
            <ac:picMk id="4" creationId="{F01F0E94-AB4C-4F18-ACB7-1F108992DFAD}"/>
          </ac:picMkLst>
        </pc:picChg>
        <pc:picChg chg="mod">
          <ac:chgData name="Thomas Grohser" userId="6f6859d396761851" providerId="LiveId" clId="{7C17A94C-108F-43CE-980E-515114AAE30E}" dt="2021-01-27T15:33:40.049" v="3637" actId="1076"/>
          <ac:picMkLst>
            <pc:docMk/>
            <pc:sldMk cId="4258197342" sldId="282"/>
            <ac:picMk id="5" creationId="{CEA7EA79-4352-4F59-8944-5168D57E1D52}"/>
          </ac:picMkLst>
        </pc:picChg>
      </pc:sldChg>
      <pc:sldChg chg="addSp delSp modSp add mod modClrScheme chgLayout">
        <pc:chgData name="Thomas Grohser" userId="6f6859d396761851" providerId="LiveId" clId="{7C17A94C-108F-43CE-980E-515114AAE30E}" dt="2021-01-13T19:26:09.371" v="207" actId="478"/>
        <pc:sldMkLst>
          <pc:docMk/>
          <pc:sldMk cId="624686717" sldId="283"/>
        </pc:sldMkLst>
        <pc:spChg chg="add del mod ord">
          <ac:chgData name="Thomas Grohser" userId="6f6859d396761851" providerId="LiveId" clId="{7C17A94C-108F-43CE-980E-515114AAE30E}" dt="2021-01-13T19:26:09.371" v="207" actId="478"/>
          <ac:spMkLst>
            <pc:docMk/>
            <pc:sldMk cId="624686717" sldId="283"/>
            <ac:spMk id="2" creationId="{588C70EB-8C1A-4CCD-9EE8-76BD2173E7AF}"/>
          </ac:spMkLst>
        </pc:spChg>
        <pc:spChg chg="mod ord">
          <ac:chgData name="Thomas Grohser" userId="6f6859d396761851" providerId="LiveId" clId="{7C17A94C-108F-43CE-980E-515114AAE30E}" dt="2021-01-13T19:26:06.393" v="206" actId="700"/>
          <ac:spMkLst>
            <pc:docMk/>
            <pc:sldMk cId="624686717" sldId="283"/>
            <ac:spMk id="7" creationId="{AB0C71B7-820A-4668-BAC2-DE3A93294863}"/>
          </ac:spMkLst>
        </pc:spChg>
      </pc:sldChg>
      <pc:sldChg chg="addSp modSp add mod modClrScheme modAnim chgLayout">
        <pc:chgData name="Thomas Grohser" userId="6f6859d396761851" providerId="LiveId" clId="{7C17A94C-108F-43CE-980E-515114AAE30E}" dt="2021-01-27T15:03:57.377" v="3480"/>
        <pc:sldMkLst>
          <pc:docMk/>
          <pc:sldMk cId="4188409372" sldId="284"/>
        </pc:sldMkLst>
        <pc:spChg chg="mod ord">
          <ac:chgData name="Thomas Grohser" userId="6f6859d396761851" providerId="LiveId" clId="{7C17A94C-108F-43CE-980E-515114AAE30E}" dt="2021-01-13T19:26:20.117" v="208" actId="700"/>
          <ac:spMkLst>
            <pc:docMk/>
            <pc:sldMk cId="4188409372" sldId="284"/>
            <ac:spMk id="2" creationId="{E0B67B08-488D-4DF1-B239-12765E033334}"/>
          </ac:spMkLst>
        </pc:spChg>
        <pc:picChg chg="add mod">
          <ac:chgData name="Thomas Grohser" userId="6f6859d396761851" providerId="LiveId" clId="{7C17A94C-108F-43CE-980E-515114AAE30E}" dt="2021-01-27T15:03:50.178" v="3478" actId="571"/>
          <ac:picMkLst>
            <pc:docMk/>
            <pc:sldMk cId="4188409372" sldId="284"/>
            <ac:picMk id="30" creationId="{8398670E-5788-42C0-85E1-B86EF88D7D06}"/>
          </ac:picMkLst>
        </pc:picChg>
      </pc:sldChg>
      <pc:sldChg chg="addSp modSp add mod ord modClrScheme modAnim chgLayout">
        <pc:chgData name="Thomas Grohser" userId="6f6859d396761851" providerId="LiveId" clId="{7C17A94C-108F-43CE-980E-515114AAE30E}" dt="2021-01-27T14:51:23.597" v="3445" actId="20577"/>
        <pc:sldMkLst>
          <pc:docMk/>
          <pc:sldMk cId="2228518585" sldId="285"/>
        </pc:sldMkLst>
        <pc:spChg chg="mod ord">
          <ac:chgData name="Thomas Grohser" userId="6f6859d396761851" providerId="LiveId" clId="{7C17A94C-108F-43CE-980E-515114AAE30E}" dt="2021-01-13T19:26:25.385" v="209" actId="700"/>
          <ac:spMkLst>
            <pc:docMk/>
            <pc:sldMk cId="2228518585" sldId="285"/>
            <ac:spMk id="2" creationId="{5995D3D5-230B-474B-8D09-E0E6823A36DF}"/>
          </ac:spMkLst>
        </pc:spChg>
        <pc:spChg chg="add mod">
          <ac:chgData name="Thomas Grohser" userId="6f6859d396761851" providerId="LiveId" clId="{7C17A94C-108F-43CE-980E-515114AAE30E}" dt="2021-01-25T19:04:42.217" v="1525" actId="1076"/>
          <ac:spMkLst>
            <pc:docMk/>
            <pc:sldMk cId="2228518585" sldId="285"/>
            <ac:spMk id="3" creationId="{CFA28C30-1D23-43B3-A49B-A26BE9DDFA6B}"/>
          </ac:spMkLst>
        </pc:spChg>
        <pc:spChg chg="add mod">
          <ac:chgData name="Thomas Grohser" userId="6f6859d396761851" providerId="LiveId" clId="{7C17A94C-108F-43CE-980E-515114AAE30E}" dt="2021-01-25T19:17:21.820" v="1566" actId="1035"/>
          <ac:spMkLst>
            <pc:docMk/>
            <pc:sldMk cId="2228518585" sldId="285"/>
            <ac:spMk id="8" creationId="{05B2B955-693E-44AA-935B-FBC502463978}"/>
          </ac:spMkLst>
        </pc:spChg>
        <pc:spChg chg="add mod">
          <ac:chgData name="Thomas Grohser" userId="6f6859d396761851" providerId="LiveId" clId="{7C17A94C-108F-43CE-980E-515114AAE30E}" dt="2021-01-25T19:17:21.820" v="1566" actId="1035"/>
          <ac:spMkLst>
            <pc:docMk/>
            <pc:sldMk cId="2228518585" sldId="285"/>
            <ac:spMk id="9" creationId="{ED6EE979-392A-47CC-A6C9-EFEFBA700ECB}"/>
          </ac:spMkLst>
        </pc:spChg>
        <pc:spChg chg="add mod">
          <ac:chgData name="Thomas Grohser" userId="6f6859d396761851" providerId="LiveId" clId="{7C17A94C-108F-43CE-980E-515114AAE30E}" dt="2021-01-25T19:17:21.820" v="1566" actId="1035"/>
          <ac:spMkLst>
            <pc:docMk/>
            <pc:sldMk cId="2228518585" sldId="285"/>
            <ac:spMk id="10" creationId="{5442A5C8-CF49-4A0E-A1DA-EB3E863FBEA2}"/>
          </ac:spMkLst>
        </pc:spChg>
        <pc:spChg chg="add mod">
          <ac:chgData name="Thomas Grohser" userId="6f6859d396761851" providerId="LiveId" clId="{7C17A94C-108F-43CE-980E-515114AAE30E}" dt="2021-01-25T19:17:21.820" v="1566" actId="1035"/>
          <ac:spMkLst>
            <pc:docMk/>
            <pc:sldMk cId="2228518585" sldId="285"/>
            <ac:spMk id="11" creationId="{CABC5BCB-8563-4714-B5C9-731639A9A9A3}"/>
          </ac:spMkLst>
        </pc:spChg>
        <pc:spChg chg="add mod">
          <ac:chgData name="Thomas Grohser" userId="6f6859d396761851" providerId="LiveId" clId="{7C17A94C-108F-43CE-980E-515114AAE30E}" dt="2021-01-25T19:17:21.820" v="1566" actId="1035"/>
          <ac:spMkLst>
            <pc:docMk/>
            <pc:sldMk cId="2228518585" sldId="285"/>
            <ac:spMk id="12" creationId="{60ABAE45-0314-4879-8763-2D99279A7566}"/>
          </ac:spMkLst>
        </pc:spChg>
        <pc:spChg chg="add mod">
          <ac:chgData name="Thomas Grohser" userId="6f6859d396761851" providerId="LiveId" clId="{7C17A94C-108F-43CE-980E-515114AAE30E}" dt="2021-01-27T14:51:23.597" v="3445" actId="20577"/>
          <ac:spMkLst>
            <pc:docMk/>
            <pc:sldMk cId="2228518585" sldId="285"/>
            <ac:spMk id="26" creationId="{553A4DD1-19BC-4FFB-A2D4-1F0A99066DDE}"/>
          </ac:spMkLst>
        </pc:spChg>
        <pc:picChg chg="add mod">
          <ac:chgData name="Thomas Grohser" userId="6f6859d396761851" providerId="LiveId" clId="{7C17A94C-108F-43CE-980E-515114AAE30E}" dt="2021-01-25T19:17:27.934" v="1567" actId="1076"/>
          <ac:picMkLst>
            <pc:docMk/>
            <pc:sldMk cId="2228518585" sldId="285"/>
            <ac:picMk id="5" creationId="{AD0888ED-8E3C-44AE-BF58-914AD975874A}"/>
          </ac:picMkLst>
        </pc:picChg>
        <pc:picChg chg="mod">
          <ac:chgData name="Thomas Grohser" userId="6f6859d396761851" providerId="LiveId" clId="{7C17A94C-108F-43CE-980E-515114AAE30E}" dt="2021-01-25T19:17:30.706" v="1568" actId="14100"/>
          <ac:picMkLst>
            <pc:docMk/>
            <pc:sldMk cId="2228518585" sldId="285"/>
            <ac:picMk id="6" creationId="{861B47BD-8F6F-4814-A786-C591D0D8F2F8}"/>
          </ac:picMkLst>
        </pc:picChg>
        <pc:picChg chg="mod">
          <ac:chgData name="Thomas Grohser" userId="6f6859d396761851" providerId="LiveId" clId="{7C17A94C-108F-43CE-980E-515114AAE30E}" dt="2021-01-25T19:17:33.071" v="1569" actId="14100"/>
          <ac:picMkLst>
            <pc:docMk/>
            <pc:sldMk cId="2228518585" sldId="285"/>
            <ac:picMk id="7" creationId="{71A17EB4-1571-4653-B11D-995D577854DF}"/>
          </ac:picMkLst>
        </pc:picChg>
        <pc:cxnChg chg="add mod">
          <ac:chgData name="Thomas Grohser" userId="6f6859d396761851" providerId="LiveId" clId="{7C17A94C-108F-43CE-980E-515114AAE30E}" dt="2021-01-25T19:17:21.820" v="1566" actId="1035"/>
          <ac:cxnSpMkLst>
            <pc:docMk/>
            <pc:sldMk cId="2228518585" sldId="285"/>
            <ac:cxnSpMk id="13" creationId="{025D7987-55EE-48A0-AA8F-BA1DBBEEEA11}"/>
          </ac:cxnSpMkLst>
        </pc:cxnChg>
        <pc:cxnChg chg="add mod">
          <ac:chgData name="Thomas Grohser" userId="6f6859d396761851" providerId="LiveId" clId="{7C17A94C-108F-43CE-980E-515114AAE30E}" dt="2021-01-25T19:17:21.820" v="1566" actId="1035"/>
          <ac:cxnSpMkLst>
            <pc:docMk/>
            <pc:sldMk cId="2228518585" sldId="285"/>
            <ac:cxnSpMk id="14" creationId="{3D26217C-60E8-4546-828E-7A8977498EBB}"/>
          </ac:cxnSpMkLst>
        </pc:cxnChg>
        <pc:cxnChg chg="add mod">
          <ac:chgData name="Thomas Grohser" userId="6f6859d396761851" providerId="LiveId" clId="{7C17A94C-108F-43CE-980E-515114AAE30E}" dt="2021-01-25T19:17:21.820" v="1566" actId="1035"/>
          <ac:cxnSpMkLst>
            <pc:docMk/>
            <pc:sldMk cId="2228518585" sldId="285"/>
            <ac:cxnSpMk id="17" creationId="{C5E64054-632A-42D0-9398-80733A9F556F}"/>
          </ac:cxnSpMkLst>
        </pc:cxnChg>
        <pc:cxnChg chg="add mod">
          <ac:chgData name="Thomas Grohser" userId="6f6859d396761851" providerId="LiveId" clId="{7C17A94C-108F-43CE-980E-515114AAE30E}" dt="2021-01-25T19:17:21.820" v="1566" actId="1035"/>
          <ac:cxnSpMkLst>
            <pc:docMk/>
            <pc:sldMk cId="2228518585" sldId="285"/>
            <ac:cxnSpMk id="20" creationId="{9ABC335D-2E1A-426E-AA68-2B052EF7DBB2}"/>
          </ac:cxnSpMkLst>
        </pc:cxnChg>
        <pc:cxnChg chg="add mod">
          <ac:chgData name="Thomas Grohser" userId="6f6859d396761851" providerId="LiveId" clId="{7C17A94C-108F-43CE-980E-515114AAE30E}" dt="2021-01-25T19:17:21.820" v="1566" actId="1035"/>
          <ac:cxnSpMkLst>
            <pc:docMk/>
            <pc:sldMk cId="2228518585" sldId="285"/>
            <ac:cxnSpMk id="23" creationId="{6FCFAA7A-589E-499A-BC11-88C56C615312}"/>
          </ac:cxnSpMkLst>
        </pc:cxnChg>
      </pc:sldChg>
      <pc:sldChg chg="modSp add mod ord modClrScheme chgLayout">
        <pc:chgData name="Thomas Grohser" userId="6f6859d396761851" providerId="LiveId" clId="{7C17A94C-108F-43CE-980E-515114AAE30E}" dt="2021-01-27T15:55:42.834" v="3677" actId="27636"/>
        <pc:sldMkLst>
          <pc:docMk/>
          <pc:sldMk cId="180952581" sldId="286"/>
        </pc:sldMkLst>
        <pc:spChg chg="mod ord">
          <ac:chgData name="Thomas Grohser" userId="6f6859d396761851" providerId="LiveId" clId="{7C17A94C-108F-43CE-980E-515114AAE30E}" dt="2021-01-27T15:55:02.253" v="3668" actId="700"/>
          <ac:spMkLst>
            <pc:docMk/>
            <pc:sldMk cId="180952581" sldId="286"/>
            <ac:spMk id="2" creationId="{5995D3D5-230B-474B-8D09-E0E6823A36DF}"/>
          </ac:spMkLst>
        </pc:spChg>
        <pc:spChg chg="mod ord">
          <ac:chgData name="Thomas Grohser" userId="6f6859d396761851" providerId="LiveId" clId="{7C17A94C-108F-43CE-980E-515114AAE30E}" dt="2021-01-27T15:55:42.834" v="3677" actId="27636"/>
          <ac:spMkLst>
            <pc:docMk/>
            <pc:sldMk cId="180952581" sldId="286"/>
            <ac:spMk id="3" creationId="{D91E6DE9-2046-4B10-A4AF-F51EA6280C39}"/>
          </ac:spMkLst>
        </pc:spChg>
      </pc:sldChg>
      <pc:sldChg chg="addSp modSp add mod modClrScheme modAnim chgLayout">
        <pc:chgData name="Thomas Grohser" userId="6f6859d396761851" providerId="LiveId" clId="{7C17A94C-108F-43CE-980E-515114AAE30E}" dt="2021-01-27T15:04:35.107" v="3506" actId="1076"/>
        <pc:sldMkLst>
          <pc:docMk/>
          <pc:sldMk cId="3910117921" sldId="287"/>
        </pc:sldMkLst>
        <pc:spChg chg="mod ord">
          <ac:chgData name="Thomas Grohser" userId="6f6859d396761851" providerId="LiveId" clId="{7C17A94C-108F-43CE-980E-515114AAE30E}" dt="2021-01-13T19:25:50.922" v="204" actId="700"/>
          <ac:spMkLst>
            <pc:docMk/>
            <pc:sldMk cId="3910117921" sldId="287"/>
            <ac:spMk id="2" creationId="{97DCD9B3-4400-44A0-B301-9B6095131C11}"/>
          </ac:spMkLst>
        </pc:spChg>
        <pc:spChg chg="mod ord">
          <ac:chgData name="Thomas Grohser" userId="6f6859d396761851" providerId="LiveId" clId="{7C17A94C-108F-43CE-980E-515114AAE30E}" dt="2021-01-13T19:25:50.922" v="204" actId="700"/>
          <ac:spMkLst>
            <pc:docMk/>
            <pc:sldMk cId="3910117921" sldId="287"/>
            <ac:spMk id="3" creationId="{3E0D1407-3971-45FA-9386-DEBC3082CBC8}"/>
          </ac:spMkLst>
        </pc:spChg>
        <pc:picChg chg="add mod">
          <ac:chgData name="Thomas Grohser" userId="6f6859d396761851" providerId="LiveId" clId="{7C17A94C-108F-43CE-980E-515114AAE30E}" dt="2021-01-27T14:56:43.306" v="3477" actId="571"/>
          <ac:picMkLst>
            <pc:docMk/>
            <pc:sldMk cId="3910117921" sldId="287"/>
            <ac:picMk id="51" creationId="{A765EE11-C50C-4774-9CA5-A826C5947D9F}"/>
          </ac:picMkLst>
        </pc:picChg>
        <pc:picChg chg="add mod">
          <ac:chgData name="Thomas Grohser" userId="6f6859d396761851" providerId="LiveId" clId="{7C17A94C-108F-43CE-980E-515114AAE30E}" dt="2021-01-27T14:56:42.827" v="3476" actId="571"/>
          <ac:picMkLst>
            <pc:docMk/>
            <pc:sldMk cId="3910117921" sldId="287"/>
            <ac:picMk id="52" creationId="{536E2D1C-7993-431D-9D82-A2122D4A3DE5}"/>
          </ac:picMkLst>
        </pc:picChg>
        <pc:picChg chg="add mod">
          <ac:chgData name="Thomas Grohser" userId="6f6859d396761851" providerId="LiveId" clId="{7C17A94C-108F-43CE-980E-515114AAE30E}" dt="2021-01-27T15:04:25.188" v="3505" actId="1035"/>
          <ac:picMkLst>
            <pc:docMk/>
            <pc:sldMk cId="3910117921" sldId="287"/>
            <ac:picMk id="53" creationId="{6104B1AC-A51C-4E9F-BA2B-8EF1E80BF025}"/>
          </ac:picMkLst>
        </pc:picChg>
        <pc:picChg chg="add mod">
          <ac:chgData name="Thomas Grohser" userId="6f6859d396761851" providerId="LiveId" clId="{7C17A94C-108F-43CE-980E-515114AAE30E}" dt="2021-01-27T15:04:35.107" v="3506" actId="1076"/>
          <ac:picMkLst>
            <pc:docMk/>
            <pc:sldMk cId="3910117921" sldId="287"/>
            <ac:picMk id="54" creationId="{1BEEE481-3E51-4BDE-9D06-43C7C7238067}"/>
          </ac:picMkLst>
        </pc:picChg>
      </pc:sldChg>
      <pc:sldChg chg="addSp delSp modSp add mod modClrScheme chgLayout">
        <pc:chgData name="Thomas Grohser" userId="6f6859d396761851" providerId="LiveId" clId="{7C17A94C-108F-43CE-980E-515114AAE30E}" dt="2021-01-13T19:25:17.289" v="200" actId="478"/>
        <pc:sldMkLst>
          <pc:docMk/>
          <pc:sldMk cId="1192393190" sldId="288"/>
        </pc:sldMkLst>
        <pc:spChg chg="mod ord">
          <ac:chgData name="Thomas Grohser" userId="6f6859d396761851" providerId="LiveId" clId="{7C17A94C-108F-43CE-980E-515114AAE30E}" dt="2021-01-13T19:25:13.729" v="199" actId="700"/>
          <ac:spMkLst>
            <pc:docMk/>
            <pc:sldMk cId="1192393190" sldId="288"/>
            <ac:spMk id="2" creationId="{5995D3D5-230B-474B-8D09-E0E6823A36DF}"/>
          </ac:spMkLst>
        </pc:spChg>
        <pc:spChg chg="add del mod ord">
          <ac:chgData name="Thomas Grohser" userId="6f6859d396761851" providerId="LiveId" clId="{7C17A94C-108F-43CE-980E-515114AAE30E}" dt="2021-01-13T19:25:17.289" v="200" actId="478"/>
          <ac:spMkLst>
            <pc:docMk/>
            <pc:sldMk cId="1192393190" sldId="288"/>
            <ac:spMk id="3" creationId="{2E871A03-7074-4B1C-A9EE-790E9B6746DC}"/>
          </ac:spMkLst>
        </pc:spChg>
      </pc:sldChg>
      <pc:sldChg chg="addSp delSp modSp add mod modClrScheme modAnim chgLayout">
        <pc:chgData name="Thomas Grohser" userId="6f6859d396761851" providerId="LiveId" clId="{7C17A94C-108F-43CE-980E-515114AAE30E}" dt="2021-01-27T15:18:22.390" v="3617" actId="6549"/>
        <pc:sldMkLst>
          <pc:docMk/>
          <pc:sldMk cId="659987530" sldId="289"/>
        </pc:sldMkLst>
        <pc:spChg chg="mod ord">
          <ac:chgData name="Thomas Grohser" userId="6f6859d396761851" providerId="LiveId" clId="{7C17A94C-108F-43CE-980E-515114AAE30E}" dt="2021-01-27T15:18:22.390" v="3617" actId="6549"/>
          <ac:spMkLst>
            <pc:docMk/>
            <pc:sldMk cId="659987530" sldId="289"/>
            <ac:spMk id="2" creationId="{97DCD9B3-4400-44A0-B301-9B6095131C11}"/>
          </ac:spMkLst>
        </pc:spChg>
        <pc:spChg chg="mod ord">
          <ac:chgData name="Thomas Grohser" userId="6f6859d396761851" providerId="LiveId" clId="{7C17A94C-108F-43CE-980E-515114AAE30E}" dt="2021-01-13T19:25:24.744" v="201" actId="700"/>
          <ac:spMkLst>
            <pc:docMk/>
            <pc:sldMk cId="659987530" sldId="289"/>
            <ac:spMk id="3" creationId="{3E0D1407-3971-45FA-9386-DEBC3082CBC8}"/>
          </ac:spMkLst>
        </pc:spChg>
        <pc:picChg chg="add mod">
          <ac:chgData name="Thomas Grohser" userId="6f6859d396761851" providerId="LiveId" clId="{7C17A94C-108F-43CE-980E-515114AAE30E}" dt="2021-01-27T15:09:14.897" v="3511" actId="1076"/>
          <ac:picMkLst>
            <pc:docMk/>
            <pc:sldMk cId="659987530" sldId="289"/>
            <ac:picMk id="6" creationId="{E077D6DE-F347-4F1A-839E-F6202F8483AE}"/>
          </ac:picMkLst>
        </pc:picChg>
        <pc:picChg chg="add del mod">
          <ac:chgData name="Thomas Grohser" userId="6f6859d396761851" providerId="LiveId" clId="{7C17A94C-108F-43CE-980E-515114AAE30E}" dt="2021-01-27T15:11:25.152" v="3535" actId="478"/>
          <ac:picMkLst>
            <pc:docMk/>
            <pc:sldMk cId="659987530" sldId="289"/>
            <ac:picMk id="8" creationId="{1DF04A56-6917-4999-AB8B-EF80EEDC4EF1}"/>
          </ac:picMkLst>
        </pc:picChg>
        <pc:picChg chg="add mod">
          <ac:chgData name="Thomas Grohser" userId="6f6859d396761851" providerId="LiveId" clId="{7C17A94C-108F-43CE-980E-515114AAE30E}" dt="2021-01-27T15:10:15.788" v="3517" actId="571"/>
          <ac:picMkLst>
            <pc:docMk/>
            <pc:sldMk cId="659987530" sldId="289"/>
            <ac:picMk id="9" creationId="{8DF84E8C-812D-4980-9ECD-540D4CF3B60A}"/>
          </ac:picMkLst>
        </pc:picChg>
        <pc:picChg chg="add mod">
          <ac:chgData name="Thomas Grohser" userId="6f6859d396761851" providerId="LiveId" clId="{7C17A94C-108F-43CE-980E-515114AAE30E}" dt="2021-01-27T15:10:18.785" v="3519" actId="571"/>
          <ac:picMkLst>
            <pc:docMk/>
            <pc:sldMk cId="659987530" sldId="289"/>
            <ac:picMk id="10" creationId="{FC84161D-0E8D-4089-AD66-6A6C54656929}"/>
          </ac:picMkLst>
        </pc:picChg>
        <pc:picChg chg="add mod">
          <ac:chgData name="Thomas Grohser" userId="6f6859d396761851" providerId="LiveId" clId="{7C17A94C-108F-43CE-980E-515114AAE30E}" dt="2021-01-27T15:10:21.532" v="3520" actId="571"/>
          <ac:picMkLst>
            <pc:docMk/>
            <pc:sldMk cId="659987530" sldId="289"/>
            <ac:picMk id="11" creationId="{538043AC-9358-40DF-9F70-EC49A912BC9E}"/>
          </ac:picMkLst>
        </pc:picChg>
        <pc:cxnChg chg="add mod">
          <ac:chgData name="Thomas Grohser" userId="6f6859d396761851" providerId="LiveId" clId="{7C17A94C-108F-43CE-980E-515114AAE30E}" dt="2021-01-27T15:10:51.391" v="3526" actId="14100"/>
          <ac:cxnSpMkLst>
            <pc:docMk/>
            <pc:sldMk cId="659987530" sldId="289"/>
            <ac:cxnSpMk id="12" creationId="{4CC78731-9D03-4804-B88B-91AA06E1C574}"/>
          </ac:cxnSpMkLst>
        </pc:cxnChg>
        <pc:cxnChg chg="add mod">
          <ac:chgData name="Thomas Grohser" userId="6f6859d396761851" providerId="LiveId" clId="{7C17A94C-108F-43CE-980E-515114AAE30E}" dt="2021-01-27T15:10:48.963" v="3525" actId="14100"/>
          <ac:cxnSpMkLst>
            <pc:docMk/>
            <pc:sldMk cId="659987530" sldId="289"/>
            <ac:cxnSpMk id="13" creationId="{B5F6DC0C-8D74-41D4-B209-04E4ADBF0980}"/>
          </ac:cxnSpMkLst>
        </pc:cxnChg>
        <pc:cxnChg chg="add mod">
          <ac:chgData name="Thomas Grohser" userId="6f6859d396761851" providerId="LiveId" clId="{7C17A94C-108F-43CE-980E-515114AAE30E}" dt="2021-01-27T15:11:12.986" v="3532" actId="14100"/>
          <ac:cxnSpMkLst>
            <pc:docMk/>
            <pc:sldMk cId="659987530" sldId="289"/>
            <ac:cxnSpMk id="18" creationId="{B66344DC-3E27-4C9A-B291-330DF6930CB0}"/>
          </ac:cxnSpMkLst>
        </pc:cxnChg>
        <pc:cxnChg chg="add mod">
          <ac:chgData name="Thomas Grohser" userId="6f6859d396761851" providerId="LiveId" clId="{7C17A94C-108F-43CE-980E-515114AAE30E}" dt="2021-01-27T15:11:10.206" v="3531" actId="14100"/>
          <ac:cxnSpMkLst>
            <pc:docMk/>
            <pc:sldMk cId="659987530" sldId="289"/>
            <ac:cxnSpMk id="21" creationId="{98F5472A-C775-405F-88EC-D6D24014E190}"/>
          </ac:cxnSpMkLst>
        </pc:cxnChg>
        <pc:cxnChg chg="add mod">
          <ac:chgData name="Thomas Grohser" userId="6f6859d396761851" providerId="LiveId" clId="{7C17A94C-108F-43CE-980E-515114AAE30E}" dt="2021-01-27T15:11:22.290" v="3534" actId="14100"/>
          <ac:cxnSpMkLst>
            <pc:docMk/>
            <pc:sldMk cId="659987530" sldId="289"/>
            <ac:cxnSpMk id="24" creationId="{048D0B0D-99B7-4DF6-A708-4F645F2B0B02}"/>
          </ac:cxnSpMkLst>
        </pc:cxnChg>
        <pc:cxnChg chg="add mod">
          <ac:chgData name="Thomas Grohser" userId="6f6859d396761851" providerId="LiveId" clId="{7C17A94C-108F-43CE-980E-515114AAE30E}" dt="2021-01-27T15:11:32.519" v="3537" actId="14100"/>
          <ac:cxnSpMkLst>
            <pc:docMk/>
            <pc:sldMk cId="659987530" sldId="289"/>
            <ac:cxnSpMk id="26" creationId="{A4908F05-837A-4D3C-9414-CA254DD46F02}"/>
          </ac:cxnSpMkLst>
        </pc:cxnChg>
        <pc:cxnChg chg="add mod">
          <ac:chgData name="Thomas Grohser" userId="6f6859d396761851" providerId="LiveId" clId="{7C17A94C-108F-43CE-980E-515114AAE30E}" dt="2021-01-27T15:12:12.991" v="3546" actId="14100"/>
          <ac:cxnSpMkLst>
            <pc:docMk/>
            <pc:sldMk cId="659987530" sldId="289"/>
            <ac:cxnSpMk id="28" creationId="{1A8B6D35-FF22-4735-B6AC-BB4DED09F830}"/>
          </ac:cxnSpMkLst>
        </pc:cxnChg>
        <pc:cxnChg chg="add mod">
          <ac:chgData name="Thomas Grohser" userId="6f6859d396761851" providerId="LiveId" clId="{7C17A94C-108F-43CE-980E-515114AAE30E}" dt="2021-01-27T15:12:17.191" v="3547" actId="14100"/>
          <ac:cxnSpMkLst>
            <pc:docMk/>
            <pc:sldMk cId="659987530" sldId="289"/>
            <ac:cxnSpMk id="29" creationId="{711EE8A9-9F3B-4645-9891-BCB377AC521C}"/>
          </ac:cxnSpMkLst>
        </pc:cxnChg>
      </pc:sldChg>
      <pc:sldChg chg="modSp add mod modClrScheme chgLayout">
        <pc:chgData name="Thomas Grohser" userId="6f6859d396761851" providerId="LiveId" clId="{7C17A94C-108F-43CE-980E-515114AAE30E}" dt="2021-01-27T15:18:49.670" v="3623" actId="20577"/>
        <pc:sldMkLst>
          <pc:docMk/>
          <pc:sldMk cId="2129763325" sldId="290"/>
        </pc:sldMkLst>
        <pc:spChg chg="mod ord">
          <ac:chgData name="Thomas Grohser" userId="6f6859d396761851" providerId="LiveId" clId="{7C17A94C-108F-43CE-980E-515114AAE30E}" dt="2021-01-27T15:18:49.670" v="3623" actId="20577"/>
          <ac:spMkLst>
            <pc:docMk/>
            <pc:sldMk cId="2129763325" sldId="290"/>
            <ac:spMk id="2" creationId="{75A1198A-C601-4D9A-97D5-9C20E31DE553}"/>
          </ac:spMkLst>
        </pc:spChg>
        <pc:spChg chg="mod ord">
          <ac:chgData name="Thomas Grohser" userId="6f6859d396761851" providerId="LiveId" clId="{7C17A94C-108F-43CE-980E-515114AAE30E}" dt="2021-01-27T15:17:52.478" v="3613" actId="27636"/>
          <ac:spMkLst>
            <pc:docMk/>
            <pc:sldMk cId="2129763325" sldId="290"/>
            <ac:spMk id="3" creationId="{45FB44B3-A5DB-4A54-8128-93C42C3F9C0D}"/>
          </ac:spMkLst>
        </pc:spChg>
        <pc:picChg chg="mod">
          <ac:chgData name="Thomas Grohser" userId="6f6859d396761851" providerId="LiveId" clId="{7C17A94C-108F-43CE-980E-515114AAE30E}" dt="2021-01-27T15:17:40.416" v="3609" actId="1076"/>
          <ac:picMkLst>
            <pc:docMk/>
            <pc:sldMk cId="2129763325" sldId="290"/>
            <ac:picMk id="5" creationId="{7F3BDBAF-4087-4B73-8891-DD0259A12FCC}"/>
          </ac:picMkLst>
        </pc:picChg>
      </pc:sldChg>
      <pc:sldChg chg="modSp add mod ord modClrScheme chgLayout">
        <pc:chgData name="Thomas Grohser" userId="6f6859d396761851" providerId="LiveId" clId="{7C17A94C-108F-43CE-980E-515114AAE30E}" dt="2021-01-27T14:49:48.657" v="3442"/>
        <pc:sldMkLst>
          <pc:docMk/>
          <pc:sldMk cId="2618555045" sldId="291"/>
        </pc:sldMkLst>
        <pc:spChg chg="mod ord">
          <ac:chgData name="Thomas Grohser" userId="6f6859d396761851" providerId="LiveId" clId="{7C17A94C-108F-43CE-980E-515114AAE30E}" dt="2021-01-13T19:25:41.216" v="203" actId="700"/>
          <ac:spMkLst>
            <pc:docMk/>
            <pc:sldMk cId="2618555045" sldId="291"/>
            <ac:spMk id="2" creationId="{97DCD9B3-4400-44A0-B301-9B6095131C11}"/>
          </ac:spMkLst>
        </pc:spChg>
      </pc:sldChg>
      <pc:sldChg chg="modSp add mod ord modClrScheme chgLayout">
        <pc:chgData name="Thomas Grohser" userId="6f6859d396761851" providerId="LiveId" clId="{7C17A94C-108F-43CE-980E-515114AAE30E}" dt="2021-01-27T14:49:48.657" v="3442"/>
        <pc:sldMkLst>
          <pc:docMk/>
          <pc:sldMk cId="3161449161" sldId="292"/>
        </pc:sldMkLst>
        <pc:spChg chg="mod ord">
          <ac:chgData name="Thomas Grohser" userId="6f6859d396761851" providerId="LiveId" clId="{7C17A94C-108F-43CE-980E-515114AAE30E}" dt="2021-01-13T19:25:34.598" v="202" actId="700"/>
          <ac:spMkLst>
            <pc:docMk/>
            <pc:sldMk cId="3161449161" sldId="292"/>
            <ac:spMk id="2" creationId="{97DCD9B3-4400-44A0-B301-9B6095131C11}"/>
          </ac:spMkLst>
        </pc:spChg>
      </pc:sldChg>
      <pc:sldChg chg="addSp delSp modSp new mod ord modTransition modClrScheme modAnim chgLayout">
        <pc:chgData name="Thomas Grohser" userId="6f6859d396761851" providerId="LiveId" clId="{7C17A94C-108F-43CE-980E-515114AAE30E}" dt="2021-01-27T15:31:45.825" v="3636" actId="1076"/>
        <pc:sldMkLst>
          <pc:docMk/>
          <pc:sldMk cId="4237670608" sldId="293"/>
        </pc:sldMkLst>
        <pc:spChg chg="mod ord">
          <ac:chgData name="Thomas Grohser" userId="6f6859d396761851" providerId="LiveId" clId="{7C17A94C-108F-43CE-980E-515114AAE30E}" dt="2021-01-25T19:29:30.300" v="1887" actId="20577"/>
          <ac:spMkLst>
            <pc:docMk/>
            <pc:sldMk cId="4237670608" sldId="293"/>
            <ac:spMk id="2" creationId="{3CC391E6-4333-4C1E-8B30-9A1B3FF71485}"/>
          </ac:spMkLst>
        </pc:spChg>
        <pc:spChg chg="del">
          <ac:chgData name="Thomas Grohser" userId="6f6859d396761851" providerId="LiveId" clId="{7C17A94C-108F-43CE-980E-515114AAE30E}" dt="2021-01-13T18:58:00.156" v="173" actId="22"/>
          <ac:spMkLst>
            <pc:docMk/>
            <pc:sldMk cId="4237670608" sldId="293"/>
            <ac:spMk id="3" creationId="{78DFE12C-B613-4BBD-8028-92A8DC09B7C9}"/>
          </ac:spMkLst>
        </pc:spChg>
        <pc:picChg chg="add mod ord">
          <ac:chgData name="Thomas Grohser" userId="6f6859d396761851" providerId="LiveId" clId="{7C17A94C-108F-43CE-980E-515114AAE30E}" dt="2021-01-27T15:31:45.825" v="3636" actId="1076"/>
          <ac:picMkLst>
            <pc:docMk/>
            <pc:sldMk cId="4237670608" sldId="293"/>
            <ac:picMk id="5" creationId="{A33B94CA-6238-4EDF-963A-25DD3E272699}"/>
          </ac:picMkLst>
        </pc:picChg>
      </pc:sldChg>
      <pc:sldChg chg="addSp delSp modSp new mod modAnim">
        <pc:chgData name="Thomas Grohser" userId="6f6859d396761851" providerId="LiveId" clId="{7C17A94C-108F-43CE-980E-515114AAE30E}" dt="2021-01-27T14:43:11.454" v="3181" actId="6549"/>
        <pc:sldMkLst>
          <pc:docMk/>
          <pc:sldMk cId="1286724864" sldId="294"/>
        </pc:sldMkLst>
        <pc:spChg chg="mod">
          <ac:chgData name="Thomas Grohser" userId="6f6859d396761851" providerId="LiveId" clId="{7C17A94C-108F-43CE-980E-515114AAE30E}" dt="2021-01-25T18:36:16.441" v="789" actId="20577"/>
          <ac:spMkLst>
            <pc:docMk/>
            <pc:sldMk cId="1286724864" sldId="294"/>
            <ac:spMk id="2" creationId="{B6E9B648-4441-467E-BFAC-B855CA21D9E3}"/>
          </ac:spMkLst>
        </pc:spChg>
        <pc:spChg chg="add mod">
          <ac:chgData name="Thomas Grohser" userId="6f6859d396761851" providerId="LiveId" clId="{7C17A94C-108F-43CE-980E-515114AAE30E}" dt="2021-01-27T14:39:33.567" v="2897" actId="1076"/>
          <ac:spMkLst>
            <pc:docMk/>
            <pc:sldMk cId="1286724864" sldId="294"/>
            <ac:spMk id="3" creationId="{86DA7673-199C-41CB-9CFD-CC5E8AC8585C}"/>
          </ac:spMkLst>
        </pc:spChg>
        <pc:spChg chg="del">
          <ac:chgData name="Thomas Grohser" userId="6f6859d396761851" providerId="LiveId" clId="{7C17A94C-108F-43CE-980E-515114AAE30E}" dt="2021-01-13T19:02:32.714" v="175" actId="22"/>
          <ac:spMkLst>
            <pc:docMk/>
            <pc:sldMk cId="1286724864" sldId="294"/>
            <ac:spMk id="3" creationId="{8D8711C3-6836-41EC-92C9-847F2F2C627F}"/>
          </ac:spMkLst>
        </pc:spChg>
        <pc:spChg chg="add mod">
          <ac:chgData name="Thomas Grohser" userId="6f6859d396761851" providerId="LiveId" clId="{7C17A94C-108F-43CE-980E-515114AAE30E}" dt="2021-01-27T14:40:30.344" v="2996" actId="14100"/>
          <ac:spMkLst>
            <pc:docMk/>
            <pc:sldMk cId="1286724864" sldId="294"/>
            <ac:spMk id="6" creationId="{C59DE28B-F018-44DE-A3F1-4572D8A9755B}"/>
          </ac:spMkLst>
        </pc:spChg>
        <pc:spChg chg="add mod">
          <ac:chgData name="Thomas Grohser" userId="6f6859d396761851" providerId="LiveId" clId="{7C17A94C-108F-43CE-980E-515114AAE30E}" dt="2021-01-27T14:43:03.583" v="3178" actId="20577"/>
          <ac:spMkLst>
            <pc:docMk/>
            <pc:sldMk cId="1286724864" sldId="294"/>
            <ac:spMk id="7" creationId="{0D0A5EB1-9EFF-4F20-A3EF-CC68AAA845BA}"/>
          </ac:spMkLst>
        </pc:spChg>
        <pc:spChg chg="add mod">
          <ac:chgData name="Thomas Grohser" userId="6f6859d396761851" providerId="LiveId" clId="{7C17A94C-108F-43CE-980E-515114AAE30E}" dt="2021-01-27T14:43:11.454" v="3181" actId="6549"/>
          <ac:spMkLst>
            <pc:docMk/>
            <pc:sldMk cId="1286724864" sldId="294"/>
            <ac:spMk id="8" creationId="{6963C798-59AF-496F-B71D-1827F7A31D76}"/>
          </ac:spMkLst>
        </pc:spChg>
        <pc:picChg chg="add mod ord">
          <ac:chgData name="Thomas Grohser" userId="6f6859d396761851" providerId="LiveId" clId="{7C17A94C-108F-43CE-980E-515114AAE30E}" dt="2021-01-25T18:36:24.119" v="790" actId="1076"/>
          <ac:picMkLst>
            <pc:docMk/>
            <pc:sldMk cId="1286724864" sldId="294"/>
            <ac:picMk id="5" creationId="{5A36969E-B62B-4F2B-BF42-382A3F528F2E}"/>
          </ac:picMkLst>
        </pc:picChg>
      </pc:sldChg>
      <pc:sldChg chg="modSp add mod ord modTransition modClrScheme chgLayout">
        <pc:chgData name="Thomas Grohser" userId="6f6859d396761851" providerId="LiveId" clId="{7C17A94C-108F-43CE-980E-515114AAE30E}" dt="2021-01-27T15:28:15.559" v="3633"/>
        <pc:sldMkLst>
          <pc:docMk/>
          <pc:sldMk cId="1873900594" sldId="295"/>
        </pc:sldMkLst>
        <pc:spChg chg="mod ord">
          <ac:chgData name="Thomas Grohser" userId="6f6859d396761851" providerId="LiveId" clId="{7C17A94C-108F-43CE-980E-515114AAE30E}" dt="2021-01-13T19:26:00.194" v="205" actId="700"/>
          <ac:spMkLst>
            <pc:docMk/>
            <pc:sldMk cId="1873900594" sldId="295"/>
            <ac:spMk id="2" creationId="{E6D5746A-B1C5-4EF3-AE24-06EA23F8C3FF}"/>
          </ac:spMkLst>
        </pc:spChg>
        <pc:spChg chg="mod ord">
          <ac:chgData name="Thomas Grohser" userId="6f6859d396761851" providerId="LiveId" clId="{7C17A94C-108F-43CE-980E-515114AAE30E}" dt="2021-01-13T19:26:00.194" v="205" actId="700"/>
          <ac:spMkLst>
            <pc:docMk/>
            <pc:sldMk cId="1873900594" sldId="295"/>
            <ac:spMk id="3" creationId="{9C6718A7-B612-4FE7-B4AB-42BF54B0D46C}"/>
          </ac:spMkLst>
        </pc:spChg>
      </pc:sldChg>
      <pc:sldChg chg="addSp delSp modSp new del mod">
        <pc:chgData name="Thomas Grohser" userId="6f6859d396761851" providerId="LiveId" clId="{7C17A94C-108F-43CE-980E-515114AAE30E}" dt="2021-01-25T18:54:23.479" v="1372" actId="47"/>
        <pc:sldMkLst>
          <pc:docMk/>
          <pc:sldMk cId="3477677117" sldId="296"/>
        </pc:sldMkLst>
        <pc:spChg chg="del">
          <ac:chgData name="Thomas Grohser" userId="6f6859d396761851" providerId="LiveId" clId="{7C17A94C-108F-43CE-980E-515114AAE30E}" dt="2021-01-13T19:19:33.967" v="183" actId="22"/>
          <ac:spMkLst>
            <pc:docMk/>
            <pc:sldMk cId="3477677117" sldId="296"/>
            <ac:spMk id="3" creationId="{58C6A00F-973D-4B63-AC57-D5B2AB26C56A}"/>
          </ac:spMkLst>
        </pc:spChg>
        <pc:spChg chg="add mod">
          <ac:chgData name="Thomas Grohser" userId="6f6859d396761851" providerId="LiveId" clId="{7C17A94C-108F-43CE-980E-515114AAE30E}" dt="2021-01-25T18:54:05.604" v="1366" actId="21"/>
          <ac:spMkLst>
            <pc:docMk/>
            <pc:sldMk cId="3477677117" sldId="296"/>
            <ac:spMk id="4" creationId="{C0FEC2B3-8EFF-4CFB-AC81-E36386C094FD}"/>
          </ac:spMkLst>
        </pc:spChg>
        <pc:picChg chg="add del mod ord">
          <ac:chgData name="Thomas Grohser" userId="6f6859d396761851" providerId="LiveId" clId="{7C17A94C-108F-43CE-980E-515114AAE30E}" dt="2021-01-25T18:54:05.604" v="1366" actId="21"/>
          <ac:picMkLst>
            <pc:docMk/>
            <pc:sldMk cId="3477677117" sldId="296"/>
            <ac:picMk id="5" creationId="{9C85F0CE-13DD-4E48-816B-E40C32D4E16C}"/>
          </ac:picMkLst>
        </pc:picChg>
      </pc:sldChg>
      <pc:sldChg chg="addSp delSp modSp new mod ord modClrScheme modAnim chgLayout">
        <pc:chgData name="Thomas Grohser" userId="6f6859d396761851" providerId="LiveId" clId="{7C17A94C-108F-43CE-980E-515114AAE30E}" dt="2021-01-27T14:51:48.853" v="3447"/>
        <pc:sldMkLst>
          <pc:docMk/>
          <pc:sldMk cId="1926817460" sldId="297"/>
        </pc:sldMkLst>
        <pc:spChg chg="mod ord">
          <ac:chgData name="Thomas Grohser" userId="6f6859d396761851" providerId="LiveId" clId="{7C17A94C-108F-43CE-980E-515114AAE30E}" dt="2021-01-25T19:27:49.860" v="1832" actId="20577"/>
          <ac:spMkLst>
            <pc:docMk/>
            <pc:sldMk cId="1926817460" sldId="297"/>
            <ac:spMk id="2" creationId="{0E01A293-A92A-44DF-8AE2-DCD5DBE4FCF5}"/>
          </ac:spMkLst>
        </pc:spChg>
        <pc:spChg chg="del mod ord">
          <ac:chgData name="Thomas Grohser" userId="6f6859d396761851" providerId="LiveId" clId="{7C17A94C-108F-43CE-980E-515114AAE30E}" dt="2021-01-13T19:25:05.610" v="198" actId="700"/>
          <ac:spMkLst>
            <pc:docMk/>
            <pc:sldMk cId="1926817460" sldId="297"/>
            <ac:spMk id="3" creationId="{8401FB06-6996-4504-A179-1916021C6068}"/>
          </ac:spMkLst>
        </pc:spChg>
        <pc:spChg chg="add mod ord">
          <ac:chgData name="Thomas Grohser" userId="6f6859d396761851" providerId="LiveId" clId="{7C17A94C-108F-43CE-980E-515114AAE30E}" dt="2021-01-25T21:15:54.976" v="2694" actId="20577"/>
          <ac:spMkLst>
            <pc:docMk/>
            <pc:sldMk cId="1926817460" sldId="297"/>
            <ac:spMk id="4" creationId="{93F90892-D8BD-4D3E-92E4-82437C96DAA9}"/>
          </ac:spMkLst>
        </pc:spChg>
      </pc:sldChg>
      <pc:sldChg chg="modSp new del mod">
        <pc:chgData name="Thomas Grohser" userId="6f6859d396761851" providerId="LiveId" clId="{7C17A94C-108F-43CE-980E-515114AAE30E}" dt="2021-01-25T18:47:32.427" v="1246" actId="47"/>
        <pc:sldMkLst>
          <pc:docMk/>
          <pc:sldMk cId="4256955689" sldId="298"/>
        </pc:sldMkLst>
        <pc:spChg chg="mod">
          <ac:chgData name="Thomas Grohser" userId="6f6859d396761851" providerId="LiveId" clId="{7C17A94C-108F-43CE-980E-515114AAE30E}" dt="2021-01-25T18:37:56.466" v="834" actId="20577"/>
          <ac:spMkLst>
            <pc:docMk/>
            <pc:sldMk cId="4256955689" sldId="298"/>
            <ac:spMk id="2" creationId="{D1D060B3-90FD-4BEF-B6F2-3F4B03BF3B8B}"/>
          </ac:spMkLst>
        </pc:spChg>
      </pc:sldChg>
      <pc:sldChg chg="addSp delSp modSp new mod setBg modClrScheme addAnim delAnim modAnim setClrOvrMap chgLayout">
        <pc:chgData name="Thomas Grohser" userId="6f6859d396761851" providerId="LiveId" clId="{7C17A94C-108F-43CE-980E-515114AAE30E}" dt="2021-01-27T14:20:53.212" v="2713"/>
        <pc:sldMkLst>
          <pc:docMk/>
          <pc:sldMk cId="2591813402" sldId="299"/>
        </pc:sldMkLst>
        <pc:spChg chg="del mod ord">
          <ac:chgData name="Thomas Grohser" userId="6f6859d396761851" providerId="LiveId" clId="{7C17A94C-108F-43CE-980E-515114AAE30E}" dt="2021-01-25T18:38:34.575" v="838" actId="700"/>
          <ac:spMkLst>
            <pc:docMk/>
            <pc:sldMk cId="2591813402" sldId="299"/>
            <ac:spMk id="2" creationId="{90AA4C82-26AD-4E01-94D0-11E3186785E5}"/>
          </ac:spMkLst>
        </pc:spChg>
        <pc:spChg chg="del mod ord">
          <ac:chgData name="Thomas Grohser" userId="6f6859d396761851" providerId="LiveId" clId="{7C17A94C-108F-43CE-980E-515114AAE30E}" dt="2021-01-25T18:38:34.575" v="838" actId="700"/>
          <ac:spMkLst>
            <pc:docMk/>
            <pc:sldMk cId="2591813402" sldId="299"/>
            <ac:spMk id="3" creationId="{7A4D2DE3-FC9D-4C30-A183-8B72B13A479E}"/>
          </ac:spMkLst>
        </pc:spChg>
        <pc:spChg chg="mod topLvl">
          <ac:chgData name="Thomas Grohser" userId="6f6859d396761851" providerId="LiveId" clId="{7C17A94C-108F-43CE-980E-515114AAE30E}" dt="2021-01-27T14:19:34.332" v="2702" actId="164"/>
          <ac:spMkLst>
            <pc:docMk/>
            <pc:sldMk cId="2591813402" sldId="299"/>
            <ac:spMk id="3" creationId="{A3FA9C0F-0EBD-407F-AA02-0AA0160ECE2F}"/>
          </ac:spMkLst>
        </pc:spChg>
        <pc:spChg chg="add mod ord">
          <ac:chgData name="Thomas Grohser" userId="6f6859d396761851" providerId="LiveId" clId="{7C17A94C-108F-43CE-980E-515114AAE30E}" dt="2021-01-25T18:41:30.254" v="1175" actId="26606"/>
          <ac:spMkLst>
            <pc:docMk/>
            <pc:sldMk cId="2591813402" sldId="299"/>
            <ac:spMk id="4" creationId="{B9EC7AF2-9740-45CE-9761-78D89CF4182E}"/>
          </ac:spMkLst>
        </pc:spChg>
        <pc:spChg chg="add del mod ord">
          <ac:chgData name="Thomas Grohser" userId="6f6859d396761851" providerId="LiveId" clId="{7C17A94C-108F-43CE-980E-515114AAE30E}" dt="2021-01-25T18:41:30.254" v="1175" actId="26606"/>
          <ac:spMkLst>
            <pc:docMk/>
            <pc:sldMk cId="2591813402" sldId="299"/>
            <ac:spMk id="5" creationId="{C1BD69F7-2C33-48D8-B991-5435A9ACF3C4}"/>
          </ac:spMkLst>
        </pc:spChg>
        <pc:spChg chg="mod topLvl">
          <ac:chgData name="Thomas Grohser" userId="6f6859d396761851" providerId="LiveId" clId="{7C17A94C-108F-43CE-980E-515114AAE30E}" dt="2021-01-27T14:19:34.332" v="2702" actId="164"/>
          <ac:spMkLst>
            <pc:docMk/>
            <pc:sldMk cId="2591813402" sldId="299"/>
            <ac:spMk id="5" creationId="{FAD58940-1FD9-47DA-8CCD-A007CF5585FB}"/>
          </ac:spMkLst>
        </pc:spChg>
        <pc:spChg chg="mod topLvl">
          <ac:chgData name="Thomas Grohser" userId="6f6859d396761851" providerId="LiveId" clId="{7C17A94C-108F-43CE-980E-515114AAE30E}" dt="2021-01-27T14:19:34.332" v="2702" actId="164"/>
          <ac:spMkLst>
            <pc:docMk/>
            <pc:sldMk cId="2591813402" sldId="299"/>
            <ac:spMk id="6" creationId="{3AECD93D-5311-4E4D-B0D9-A00C782ED2F0}"/>
          </ac:spMkLst>
        </pc:spChg>
        <pc:spChg chg="mod topLvl">
          <ac:chgData name="Thomas Grohser" userId="6f6859d396761851" providerId="LiveId" clId="{7C17A94C-108F-43CE-980E-515114AAE30E}" dt="2021-01-27T14:19:34.332" v="2702" actId="164"/>
          <ac:spMkLst>
            <pc:docMk/>
            <pc:sldMk cId="2591813402" sldId="299"/>
            <ac:spMk id="7" creationId="{8DCB2FE3-B171-4027-8533-E2226408692B}"/>
          </ac:spMkLst>
        </pc:spChg>
        <pc:spChg chg="mod topLvl">
          <ac:chgData name="Thomas Grohser" userId="6f6859d396761851" providerId="LiveId" clId="{7C17A94C-108F-43CE-980E-515114AAE30E}" dt="2021-01-27T14:19:28.936" v="2701" actId="164"/>
          <ac:spMkLst>
            <pc:docMk/>
            <pc:sldMk cId="2591813402" sldId="299"/>
            <ac:spMk id="8" creationId="{97ABB566-DCF6-42EC-879C-C2BEF317D68E}"/>
          </ac:spMkLst>
        </pc:spChg>
        <pc:spChg chg="mod topLvl">
          <ac:chgData name="Thomas Grohser" userId="6f6859d396761851" providerId="LiveId" clId="{7C17A94C-108F-43CE-980E-515114AAE30E}" dt="2021-01-27T14:19:28.936" v="2701" actId="164"/>
          <ac:spMkLst>
            <pc:docMk/>
            <pc:sldMk cId="2591813402" sldId="299"/>
            <ac:spMk id="9" creationId="{7CCFED3F-E258-4839-8BF8-1E5868435940}"/>
          </ac:spMkLst>
        </pc:spChg>
        <pc:spChg chg="mod topLvl">
          <ac:chgData name="Thomas Grohser" userId="6f6859d396761851" providerId="LiveId" clId="{7C17A94C-108F-43CE-980E-515114AAE30E}" dt="2021-01-27T14:19:28.936" v="2701" actId="164"/>
          <ac:spMkLst>
            <pc:docMk/>
            <pc:sldMk cId="2591813402" sldId="299"/>
            <ac:spMk id="10" creationId="{C30A37CB-AA49-4F1F-912F-97681D5BE4BB}"/>
          </ac:spMkLst>
        </pc:spChg>
        <pc:spChg chg="mod topLvl">
          <ac:chgData name="Thomas Grohser" userId="6f6859d396761851" providerId="LiveId" clId="{7C17A94C-108F-43CE-980E-515114AAE30E}" dt="2021-01-27T14:19:28.936" v="2701" actId="164"/>
          <ac:spMkLst>
            <pc:docMk/>
            <pc:sldMk cId="2591813402" sldId="299"/>
            <ac:spMk id="11" creationId="{337B726B-5FC1-473D-A067-985A8FE6166E}"/>
          </ac:spMkLst>
        </pc:spChg>
        <pc:spChg chg="add del">
          <ac:chgData name="Thomas Grohser" userId="6f6859d396761851" providerId="LiveId" clId="{7C17A94C-108F-43CE-980E-515114AAE30E}" dt="2021-01-25T18:41:30.206" v="1174" actId="26606"/>
          <ac:spMkLst>
            <pc:docMk/>
            <pc:sldMk cId="2591813402" sldId="299"/>
            <ac:spMk id="11" creationId="{68575C10-8187-4AC4-AD72-C754EAFD2867}"/>
          </ac:spMkLst>
        </pc:spChg>
        <pc:spChg chg="add del mod topLvl">
          <ac:chgData name="Thomas Grohser" userId="6f6859d396761851" providerId="LiveId" clId="{7C17A94C-108F-43CE-980E-515114AAE30E}" dt="2021-01-27T14:20:45.198" v="2711" actId="164"/>
          <ac:spMkLst>
            <pc:docMk/>
            <pc:sldMk cId="2591813402" sldId="299"/>
            <ac:spMk id="12" creationId="{3B883FA9-E471-471A-8A7A-F2FEE1E05410}"/>
          </ac:spMkLst>
        </pc:spChg>
        <pc:spChg chg="mod topLvl">
          <ac:chgData name="Thomas Grohser" userId="6f6859d396761851" providerId="LiveId" clId="{7C17A94C-108F-43CE-980E-515114AAE30E}" dt="2021-01-27T14:20:45.198" v="2711" actId="164"/>
          <ac:spMkLst>
            <pc:docMk/>
            <pc:sldMk cId="2591813402" sldId="299"/>
            <ac:spMk id="13" creationId="{7E6D84D6-3981-4219-B533-65E8626739D7}"/>
          </ac:spMkLst>
        </pc:spChg>
        <pc:spChg chg="mod topLvl">
          <ac:chgData name="Thomas Grohser" userId="6f6859d396761851" providerId="LiveId" clId="{7C17A94C-108F-43CE-980E-515114AAE30E}" dt="2021-01-27T14:20:45.198" v="2711" actId="164"/>
          <ac:spMkLst>
            <pc:docMk/>
            <pc:sldMk cId="2591813402" sldId="299"/>
            <ac:spMk id="14" creationId="{035DBAA4-78AE-4AA0-96C2-9D539EAF5742}"/>
          </ac:spMkLst>
        </pc:spChg>
        <pc:spChg chg="add">
          <ac:chgData name="Thomas Grohser" userId="6f6859d396761851" providerId="LiveId" clId="{7C17A94C-108F-43CE-980E-515114AAE30E}" dt="2021-01-25T18:41:30.254" v="1175" actId="26606"/>
          <ac:spMkLst>
            <pc:docMk/>
            <pc:sldMk cId="2591813402" sldId="299"/>
            <ac:spMk id="15" creationId="{08E89D5E-1885-4160-AC77-CC471DD1D0DB}"/>
          </ac:spMkLst>
        </pc:spChg>
        <pc:spChg chg="mod topLvl">
          <ac:chgData name="Thomas Grohser" userId="6f6859d396761851" providerId="LiveId" clId="{7C17A94C-108F-43CE-980E-515114AAE30E}" dt="2021-01-27T14:20:45.198" v="2711" actId="164"/>
          <ac:spMkLst>
            <pc:docMk/>
            <pc:sldMk cId="2591813402" sldId="299"/>
            <ac:spMk id="18" creationId="{619133B0-FB00-4F25-A1CC-9DF5CC2E7D4F}"/>
          </ac:spMkLst>
        </pc:spChg>
        <pc:spChg chg="mod topLvl">
          <ac:chgData name="Thomas Grohser" userId="6f6859d396761851" providerId="LiveId" clId="{7C17A94C-108F-43CE-980E-515114AAE30E}" dt="2021-01-27T14:19:47.215" v="2703" actId="164"/>
          <ac:spMkLst>
            <pc:docMk/>
            <pc:sldMk cId="2591813402" sldId="299"/>
            <ac:spMk id="19" creationId="{8EC28B03-4332-4185-8123-D6B40EC55CA8}"/>
          </ac:spMkLst>
        </pc:spChg>
        <pc:spChg chg="mod topLvl">
          <ac:chgData name="Thomas Grohser" userId="6f6859d396761851" providerId="LiveId" clId="{7C17A94C-108F-43CE-980E-515114AAE30E}" dt="2021-01-27T14:19:47.215" v="2703" actId="164"/>
          <ac:spMkLst>
            <pc:docMk/>
            <pc:sldMk cId="2591813402" sldId="299"/>
            <ac:spMk id="20" creationId="{9D0E6028-380F-4809-9353-B12262A1B6DB}"/>
          </ac:spMkLst>
        </pc:spChg>
        <pc:spChg chg="mod topLvl">
          <ac:chgData name="Thomas Grohser" userId="6f6859d396761851" providerId="LiveId" clId="{7C17A94C-108F-43CE-980E-515114AAE30E}" dt="2021-01-27T14:19:47.215" v="2703" actId="164"/>
          <ac:spMkLst>
            <pc:docMk/>
            <pc:sldMk cId="2591813402" sldId="299"/>
            <ac:spMk id="21" creationId="{C7321330-7DD9-48B2-A1E4-15E31E00F37A}"/>
          </ac:spMkLst>
        </pc:spChg>
        <pc:grpChg chg="del mod">
          <ac:chgData name="Thomas Grohser" userId="6f6859d396761851" providerId="LiveId" clId="{7C17A94C-108F-43CE-980E-515114AAE30E}" dt="2021-01-27T14:19:18.182" v="2700" actId="165"/>
          <ac:grpSpMkLst>
            <pc:docMk/>
            <pc:sldMk cId="2591813402" sldId="299"/>
            <ac:grpSpMk id="2" creationId="{D915832B-95C6-4F49-963B-54AB7608A06C}"/>
          </ac:grpSpMkLst>
        </pc:grpChg>
        <pc:grpChg chg="add mod">
          <ac:chgData name="Thomas Grohser" userId="6f6859d396761851" providerId="LiveId" clId="{7C17A94C-108F-43CE-980E-515114AAE30E}" dt="2021-01-27T14:19:28.936" v="2701" actId="164"/>
          <ac:grpSpMkLst>
            <pc:docMk/>
            <pc:sldMk cId="2591813402" sldId="299"/>
            <ac:grpSpMk id="22" creationId="{1439B741-7363-4A86-977D-9691BF4BD847}"/>
          </ac:grpSpMkLst>
        </pc:grpChg>
        <pc:grpChg chg="add mod">
          <ac:chgData name="Thomas Grohser" userId="6f6859d396761851" providerId="LiveId" clId="{7C17A94C-108F-43CE-980E-515114AAE30E}" dt="2021-01-27T14:19:34.332" v="2702" actId="164"/>
          <ac:grpSpMkLst>
            <pc:docMk/>
            <pc:sldMk cId="2591813402" sldId="299"/>
            <ac:grpSpMk id="23" creationId="{6461C17C-2470-4068-A741-42425445D830}"/>
          </ac:grpSpMkLst>
        </pc:grpChg>
        <pc:grpChg chg="add mod">
          <ac:chgData name="Thomas Grohser" userId="6f6859d396761851" providerId="LiveId" clId="{7C17A94C-108F-43CE-980E-515114AAE30E}" dt="2021-01-27T14:19:47.215" v="2703" actId="164"/>
          <ac:grpSpMkLst>
            <pc:docMk/>
            <pc:sldMk cId="2591813402" sldId="299"/>
            <ac:grpSpMk id="24" creationId="{0A25AE88-D68F-4A09-9DB0-80EC7AF064C7}"/>
          </ac:grpSpMkLst>
        </pc:grpChg>
        <pc:grpChg chg="add mod">
          <ac:chgData name="Thomas Grohser" userId="6f6859d396761851" providerId="LiveId" clId="{7C17A94C-108F-43CE-980E-515114AAE30E}" dt="2021-01-27T14:20:45.198" v="2711" actId="164"/>
          <ac:grpSpMkLst>
            <pc:docMk/>
            <pc:sldMk cId="2591813402" sldId="299"/>
            <ac:grpSpMk id="25" creationId="{754BE702-B1F1-4123-9C15-F9B25DF616B6}"/>
          </ac:grpSpMkLst>
        </pc:grpChg>
        <pc:graphicFrameChg chg="add del">
          <ac:chgData name="Thomas Grohser" userId="6f6859d396761851" providerId="LiveId" clId="{7C17A94C-108F-43CE-980E-515114AAE30E}" dt="2021-01-25T18:41:30.206" v="1174" actId="26606"/>
          <ac:graphicFrameMkLst>
            <pc:docMk/>
            <pc:sldMk cId="2591813402" sldId="299"/>
            <ac:graphicFrameMk id="7" creationId="{65998493-3B1F-4066-A135-24607401F74D}"/>
          </ac:graphicFrameMkLst>
        </pc:graphicFrameChg>
        <pc:graphicFrameChg chg="add del mod">
          <ac:chgData name="Thomas Grohser" userId="6f6859d396761851" providerId="LiveId" clId="{7C17A94C-108F-43CE-980E-515114AAE30E}" dt="2021-01-27T14:18:54.880" v="2697" actId="18245"/>
          <ac:graphicFrameMkLst>
            <pc:docMk/>
            <pc:sldMk cId="2591813402" sldId="299"/>
            <ac:graphicFrameMk id="17" creationId="{623D9262-DA94-4242-8455-0868B016B088}"/>
          </ac:graphicFrameMkLst>
        </pc:graphicFrameChg>
        <pc:cxnChg chg="add del">
          <ac:chgData name="Thomas Grohser" userId="6f6859d396761851" providerId="LiveId" clId="{7C17A94C-108F-43CE-980E-515114AAE30E}" dt="2021-01-25T18:41:30.206" v="1174" actId="26606"/>
          <ac:cxnSpMkLst>
            <pc:docMk/>
            <pc:sldMk cId="2591813402" sldId="299"/>
            <ac:cxnSpMk id="13" creationId="{74E776C9-ED67-41B7-B3A3-4DF76EF3ACEE}"/>
          </ac:cxnSpMkLst>
        </pc:cxnChg>
        <pc:cxnChg chg="add">
          <ac:chgData name="Thomas Grohser" userId="6f6859d396761851" providerId="LiveId" clId="{7C17A94C-108F-43CE-980E-515114AAE30E}" dt="2021-01-25T18:41:30.254" v="1175" actId="26606"/>
          <ac:cxnSpMkLst>
            <pc:docMk/>
            <pc:sldMk cId="2591813402" sldId="299"/>
            <ac:cxnSpMk id="16" creationId="{EC15C128-8E68-44BD-BF94-FBA9CA4B0309}"/>
          </ac:cxnSpMkLst>
        </pc:cxnChg>
      </pc:sldChg>
      <pc:sldChg chg="addSp delSp modSp add mod ord modAnim">
        <pc:chgData name="Thomas Grohser" userId="6f6859d396761851" providerId="LiveId" clId="{7C17A94C-108F-43CE-980E-515114AAE30E}" dt="2021-01-25T21:03:12.034" v="2350"/>
        <pc:sldMkLst>
          <pc:docMk/>
          <pc:sldMk cId="3130045410" sldId="300"/>
        </pc:sldMkLst>
        <pc:spChg chg="mod">
          <ac:chgData name="Thomas Grohser" userId="6f6859d396761851" providerId="LiveId" clId="{7C17A94C-108F-43CE-980E-515114AAE30E}" dt="2021-01-25T18:42:58.626" v="1219" actId="20577"/>
          <ac:spMkLst>
            <pc:docMk/>
            <pc:sldMk cId="3130045410" sldId="300"/>
            <ac:spMk id="4" creationId="{B9EC7AF2-9740-45CE-9761-78D89CF4182E}"/>
          </ac:spMkLst>
        </pc:spChg>
        <pc:spChg chg="add del mod">
          <ac:chgData name="Thomas Grohser" userId="6f6859d396761851" providerId="LiveId" clId="{7C17A94C-108F-43CE-980E-515114AAE30E}" dt="2021-01-25T18:45:26.574" v="1231" actId="478"/>
          <ac:spMkLst>
            <pc:docMk/>
            <pc:sldMk cId="3130045410" sldId="300"/>
            <ac:spMk id="5" creationId="{3150BC2F-21CB-40A1-961A-F528E544B708}"/>
          </ac:spMkLst>
        </pc:spChg>
        <pc:spChg chg="add del mod">
          <ac:chgData name="Thomas Grohser" userId="6f6859d396761851" providerId="LiveId" clId="{7C17A94C-108F-43CE-980E-515114AAE30E}" dt="2021-01-25T18:45:34.785" v="1234" actId="478"/>
          <ac:spMkLst>
            <pc:docMk/>
            <pc:sldMk cId="3130045410" sldId="300"/>
            <ac:spMk id="8" creationId="{31F28CE4-CDB4-41A1-B79A-8FEF22577928}"/>
          </ac:spMkLst>
        </pc:spChg>
        <pc:spChg chg="add mod">
          <ac:chgData name="Thomas Grohser" userId="6f6859d396761851" providerId="LiveId" clId="{7C17A94C-108F-43CE-980E-515114AAE30E}" dt="2021-01-25T18:45:23.593" v="1230" actId="1076"/>
          <ac:spMkLst>
            <pc:docMk/>
            <pc:sldMk cId="3130045410" sldId="300"/>
            <ac:spMk id="11" creationId="{C75927E3-1B78-413A-AC9E-653916AB5270}"/>
          </ac:spMkLst>
        </pc:spChg>
        <pc:spChg chg="add del mod">
          <ac:chgData name="Thomas Grohser" userId="6f6859d396761851" providerId="LiveId" clId="{7C17A94C-108F-43CE-980E-515114AAE30E}" dt="2021-01-25T18:47:28.320" v="1245" actId="478"/>
          <ac:spMkLst>
            <pc:docMk/>
            <pc:sldMk cId="3130045410" sldId="300"/>
            <ac:spMk id="14" creationId="{C7D0FDB5-ABD3-475A-B0FF-650651754149}"/>
          </ac:spMkLst>
        </pc:spChg>
        <pc:picChg chg="add del mod">
          <ac:chgData name="Thomas Grohser" userId="6f6859d396761851" providerId="LiveId" clId="{7C17A94C-108F-43CE-980E-515114AAE30E}" dt="2021-01-25T18:45:26.574" v="1231" actId="478"/>
          <ac:picMkLst>
            <pc:docMk/>
            <pc:sldMk cId="3130045410" sldId="300"/>
            <ac:picMk id="3" creationId="{85213499-4050-46B1-9CD8-B4E4A0FE6DD4}"/>
          </ac:picMkLst>
        </pc:picChg>
        <pc:picChg chg="add del mod">
          <ac:chgData name="Thomas Grohser" userId="6f6859d396761851" providerId="LiveId" clId="{7C17A94C-108F-43CE-980E-515114AAE30E}" dt="2021-01-25T18:45:34.785" v="1234" actId="478"/>
          <ac:picMkLst>
            <pc:docMk/>
            <pc:sldMk cId="3130045410" sldId="300"/>
            <ac:picMk id="7" creationId="{8C3BCF32-23E1-4A99-882F-1D55EFEAD939}"/>
          </ac:picMkLst>
        </pc:picChg>
        <pc:picChg chg="add del mod">
          <ac:chgData name="Thomas Grohser" userId="6f6859d396761851" providerId="LiveId" clId="{7C17A94C-108F-43CE-980E-515114AAE30E}" dt="2021-01-25T18:45:37.833" v="1236" actId="478"/>
          <ac:picMkLst>
            <pc:docMk/>
            <pc:sldMk cId="3130045410" sldId="300"/>
            <ac:picMk id="10" creationId="{B8D4591F-8DE4-4B09-B202-FB897F0FE043}"/>
          </ac:picMkLst>
        </pc:picChg>
        <pc:picChg chg="add del mod">
          <ac:chgData name="Thomas Grohser" userId="6f6859d396761851" providerId="LiveId" clId="{7C17A94C-108F-43CE-980E-515114AAE30E}" dt="2021-01-25T18:47:06.694" v="1243" actId="478"/>
          <ac:picMkLst>
            <pc:docMk/>
            <pc:sldMk cId="3130045410" sldId="300"/>
            <ac:picMk id="13" creationId="{D8583CFF-7E73-410A-8873-DF134FC2AEC8}"/>
          </ac:picMkLst>
        </pc:picChg>
        <pc:picChg chg="add mod">
          <ac:chgData name="Thomas Grohser" userId="6f6859d396761851" providerId="LiveId" clId="{7C17A94C-108F-43CE-980E-515114AAE30E}" dt="2021-01-25T18:47:01.323" v="1242" actId="14861"/>
          <ac:picMkLst>
            <pc:docMk/>
            <pc:sldMk cId="3130045410" sldId="300"/>
            <ac:picMk id="18" creationId="{63A4E4E0-28C4-405C-B968-58C6D83E4CA6}"/>
          </ac:picMkLst>
        </pc:picChg>
        <pc:picChg chg="add mod">
          <ac:chgData name="Thomas Grohser" userId="6f6859d396761851" providerId="LiveId" clId="{7C17A94C-108F-43CE-980E-515114AAE30E}" dt="2021-01-25T18:47:10.727" v="1244" actId="571"/>
          <ac:picMkLst>
            <pc:docMk/>
            <pc:sldMk cId="3130045410" sldId="300"/>
            <ac:picMk id="19" creationId="{6431904D-B946-492E-8109-AE80456B53B0}"/>
          </ac:picMkLst>
        </pc:picChg>
      </pc:sldChg>
      <pc:sldChg chg="delSp modSp add mod ord modAnim">
        <pc:chgData name="Thomas Grohser" userId="6f6859d396761851" providerId="LiveId" clId="{7C17A94C-108F-43CE-980E-515114AAE30E}" dt="2021-01-25T21:03:24.711" v="2351"/>
        <pc:sldMkLst>
          <pc:docMk/>
          <pc:sldMk cId="718455056" sldId="301"/>
        </pc:sldMkLst>
        <pc:spChg chg="mod">
          <ac:chgData name="Thomas Grohser" userId="6f6859d396761851" providerId="LiveId" clId="{7C17A94C-108F-43CE-980E-515114AAE30E}" dt="2021-01-25T18:48:48.714" v="1260" actId="20577"/>
          <ac:spMkLst>
            <pc:docMk/>
            <pc:sldMk cId="718455056" sldId="301"/>
            <ac:spMk id="4" creationId="{B9EC7AF2-9740-45CE-9761-78D89CF4182E}"/>
          </ac:spMkLst>
        </pc:spChg>
        <pc:picChg chg="del">
          <ac:chgData name="Thomas Grohser" userId="6f6859d396761851" providerId="LiveId" clId="{7C17A94C-108F-43CE-980E-515114AAE30E}" dt="2021-01-25T18:48:54.802" v="1261" actId="478"/>
          <ac:picMkLst>
            <pc:docMk/>
            <pc:sldMk cId="718455056" sldId="301"/>
            <ac:picMk id="19" creationId="{6431904D-B946-492E-8109-AE80456B53B0}"/>
          </ac:picMkLst>
        </pc:picChg>
      </pc:sldChg>
      <pc:sldChg chg="addSp modSp add mod modAnim">
        <pc:chgData name="Thomas Grohser" userId="6f6859d396761851" providerId="LiveId" clId="{7C17A94C-108F-43CE-980E-515114AAE30E}" dt="2021-01-25T21:03:34.229" v="2353"/>
        <pc:sldMkLst>
          <pc:docMk/>
          <pc:sldMk cId="777231302" sldId="302"/>
        </pc:sldMkLst>
        <pc:spChg chg="mod">
          <ac:chgData name="Thomas Grohser" userId="6f6859d396761851" providerId="LiveId" clId="{7C17A94C-108F-43CE-980E-515114AAE30E}" dt="2021-01-25T18:50:12.989" v="1283" actId="20577"/>
          <ac:spMkLst>
            <pc:docMk/>
            <pc:sldMk cId="777231302" sldId="302"/>
            <ac:spMk id="4" creationId="{B9EC7AF2-9740-45CE-9761-78D89CF4182E}"/>
          </ac:spMkLst>
        </pc:spChg>
        <pc:graphicFrameChg chg="mod">
          <ac:chgData name="Thomas Grohser" userId="6f6859d396761851" providerId="LiveId" clId="{7C17A94C-108F-43CE-980E-515114AAE30E}" dt="2021-01-25T18:49:57.091" v="1273" actId="20577"/>
          <ac:graphicFrameMkLst>
            <pc:docMk/>
            <pc:sldMk cId="777231302" sldId="302"/>
            <ac:graphicFrameMk id="17" creationId="{623D9262-DA94-4242-8455-0868B016B088}"/>
          </ac:graphicFrameMkLst>
        </pc:graphicFrameChg>
        <pc:picChg chg="add mod">
          <ac:chgData name="Thomas Grohser" userId="6f6859d396761851" providerId="LiveId" clId="{7C17A94C-108F-43CE-980E-515114AAE30E}" dt="2021-01-25T18:49:45.540" v="1270" actId="571"/>
          <ac:picMkLst>
            <pc:docMk/>
            <pc:sldMk cId="777231302" sldId="302"/>
            <ac:picMk id="8" creationId="{14250BD0-7F7E-4492-8218-3A182330EB1A}"/>
          </ac:picMkLst>
        </pc:picChg>
        <pc:picChg chg="mod">
          <ac:chgData name="Thomas Grohser" userId="6f6859d396761851" providerId="LiveId" clId="{7C17A94C-108F-43CE-980E-515114AAE30E}" dt="2021-01-25T18:50:01.770" v="1274" actId="1076"/>
          <ac:picMkLst>
            <pc:docMk/>
            <pc:sldMk cId="777231302" sldId="302"/>
            <ac:picMk id="18" creationId="{63A4E4E0-28C4-405C-B968-58C6D83E4CA6}"/>
          </ac:picMkLst>
        </pc:picChg>
      </pc:sldChg>
      <pc:sldChg chg="modSp add mod ord">
        <pc:chgData name="Thomas Grohser" userId="6f6859d396761851" providerId="LiveId" clId="{7C17A94C-108F-43CE-980E-515114AAE30E}" dt="2021-01-25T19:37:08.380" v="2315" actId="20577"/>
        <pc:sldMkLst>
          <pc:docMk/>
          <pc:sldMk cId="2280555167" sldId="303"/>
        </pc:sldMkLst>
        <pc:spChg chg="mod">
          <ac:chgData name="Thomas Grohser" userId="6f6859d396761851" providerId="LiveId" clId="{7C17A94C-108F-43CE-980E-515114AAE30E}" dt="2021-01-25T19:37:08.380" v="2315" actId="20577"/>
          <ac:spMkLst>
            <pc:docMk/>
            <pc:sldMk cId="2280555167" sldId="303"/>
            <ac:spMk id="2" creationId="{BC752610-E50A-414E-80B2-57DA34A0E655}"/>
          </ac:spMkLst>
        </pc:spChg>
        <pc:spChg chg="mod">
          <ac:chgData name="Thomas Grohser" userId="6f6859d396761851" providerId="LiveId" clId="{7C17A94C-108F-43CE-980E-515114AAE30E}" dt="2021-01-25T18:51:24.080" v="1337" actId="6549"/>
          <ac:spMkLst>
            <pc:docMk/>
            <pc:sldMk cId="2280555167" sldId="303"/>
            <ac:spMk id="3" creationId="{CAE548E3-2B6A-4ACD-A3C0-E8182FFAE513}"/>
          </ac:spMkLst>
        </pc:spChg>
      </pc:sldChg>
      <pc:sldChg chg="modSp add mod">
        <pc:chgData name="Thomas Grohser" userId="6f6859d396761851" providerId="LiveId" clId="{7C17A94C-108F-43CE-980E-515114AAE30E}" dt="2021-01-25T18:52:21.762" v="1362" actId="20577"/>
        <pc:sldMkLst>
          <pc:docMk/>
          <pc:sldMk cId="2385971294" sldId="304"/>
        </pc:sldMkLst>
        <pc:spChg chg="mod">
          <ac:chgData name="Thomas Grohser" userId="6f6859d396761851" providerId="LiveId" clId="{7C17A94C-108F-43CE-980E-515114AAE30E}" dt="2021-01-25T18:52:21.762" v="1362" actId="20577"/>
          <ac:spMkLst>
            <pc:docMk/>
            <pc:sldMk cId="2385971294" sldId="304"/>
            <ac:spMk id="2" creationId="{BC752610-E50A-414E-80B2-57DA34A0E655}"/>
          </ac:spMkLst>
        </pc:spChg>
        <pc:spChg chg="mod">
          <ac:chgData name="Thomas Grohser" userId="6f6859d396761851" providerId="LiveId" clId="{7C17A94C-108F-43CE-980E-515114AAE30E}" dt="2021-01-25T18:52:17.327" v="1357" actId="6549"/>
          <ac:spMkLst>
            <pc:docMk/>
            <pc:sldMk cId="2385971294" sldId="304"/>
            <ac:spMk id="3" creationId="{CAE548E3-2B6A-4ACD-A3C0-E8182FFAE513}"/>
          </ac:spMkLst>
        </pc:spChg>
      </pc:sldChg>
      <pc:sldChg chg="addSp delSp modSp add mod ord modAnim">
        <pc:chgData name="Thomas Grohser" userId="6f6859d396761851" providerId="LiveId" clId="{7C17A94C-108F-43CE-980E-515114AAE30E}" dt="2021-01-25T21:03:43.071" v="2355"/>
        <pc:sldMkLst>
          <pc:docMk/>
          <pc:sldMk cId="3280493983" sldId="305"/>
        </pc:sldMkLst>
        <pc:spChg chg="mod">
          <ac:chgData name="Thomas Grohser" userId="6f6859d396761851" providerId="LiveId" clId="{7C17A94C-108F-43CE-980E-515114AAE30E}" dt="2021-01-25T18:54:46.563" v="1393" actId="20577"/>
          <ac:spMkLst>
            <pc:docMk/>
            <pc:sldMk cId="3280493983" sldId="305"/>
            <ac:spMk id="4" creationId="{B9EC7AF2-9740-45CE-9761-78D89CF4182E}"/>
          </ac:spMkLst>
        </pc:spChg>
        <pc:spChg chg="del mod">
          <ac:chgData name="Thomas Grohser" userId="6f6859d396761851" providerId="LiveId" clId="{7C17A94C-108F-43CE-980E-515114AAE30E}" dt="2021-01-25T19:21:33.599" v="1787" actId="478"/>
          <ac:spMkLst>
            <pc:docMk/>
            <pc:sldMk cId="3280493983" sldId="305"/>
            <ac:spMk id="11" creationId="{C75927E3-1B78-413A-AC9E-653916AB5270}"/>
          </ac:spMkLst>
        </pc:spChg>
        <pc:picChg chg="add del mod">
          <ac:chgData name="Thomas Grohser" userId="6f6859d396761851" providerId="LiveId" clId="{7C17A94C-108F-43CE-980E-515114AAE30E}" dt="2021-01-25T19:21:06.840" v="1783" actId="478"/>
          <ac:picMkLst>
            <pc:docMk/>
            <pc:sldMk cId="3280493983" sldId="305"/>
            <ac:picMk id="9" creationId="{DBAD1F46-CABF-419C-9062-18AD9F0EF708}"/>
          </ac:picMkLst>
        </pc:picChg>
        <pc:picChg chg="mod">
          <ac:chgData name="Thomas Grohser" userId="6f6859d396761851" providerId="LiveId" clId="{7C17A94C-108F-43CE-980E-515114AAE30E}" dt="2021-01-25T18:54:53.016" v="1394" actId="1076"/>
          <ac:picMkLst>
            <pc:docMk/>
            <pc:sldMk cId="3280493983" sldId="305"/>
            <ac:picMk id="18" creationId="{63A4E4E0-28C4-405C-B968-58C6D83E4CA6}"/>
          </ac:picMkLst>
        </pc:picChg>
      </pc:sldChg>
      <pc:sldChg chg="addSp delSp modSp add mod ord modAnim">
        <pc:chgData name="Thomas Grohser" userId="6f6859d396761851" providerId="LiveId" clId="{7C17A94C-108F-43CE-980E-515114AAE30E}" dt="2021-01-27T15:05:46.226" v="3508"/>
        <pc:sldMkLst>
          <pc:docMk/>
          <pc:sldMk cId="2830268540" sldId="306"/>
        </pc:sldMkLst>
        <pc:spChg chg="add mod">
          <ac:chgData name="Thomas Grohser" userId="6f6859d396761851" providerId="LiveId" clId="{7C17A94C-108F-43CE-980E-515114AAE30E}" dt="2021-01-27T15:05:43.402" v="3507" actId="1076"/>
          <ac:spMkLst>
            <pc:docMk/>
            <pc:sldMk cId="2830268540" sldId="306"/>
            <ac:spMk id="2" creationId="{79077680-A35B-4399-94B6-A3D0C8F2F8E7}"/>
          </ac:spMkLst>
        </pc:spChg>
        <pc:spChg chg="mod">
          <ac:chgData name="Thomas Grohser" userId="6f6859d396761851" providerId="LiveId" clId="{7C17A94C-108F-43CE-980E-515114AAE30E}" dt="2021-01-25T18:56:14.286" v="1418" actId="14100"/>
          <ac:spMkLst>
            <pc:docMk/>
            <pc:sldMk cId="2830268540" sldId="306"/>
            <ac:spMk id="4" creationId="{B9EC7AF2-9740-45CE-9761-78D89CF4182E}"/>
          </ac:spMkLst>
        </pc:spChg>
        <pc:spChg chg="del mod">
          <ac:chgData name="Thomas Grohser" userId="6f6859d396761851" providerId="LiveId" clId="{7C17A94C-108F-43CE-980E-515114AAE30E}" dt="2021-01-25T19:21:25.380" v="1785" actId="478"/>
          <ac:spMkLst>
            <pc:docMk/>
            <pc:sldMk cId="2830268540" sldId="306"/>
            <ac:spMk id="11" creationId="{C75927E3-1B78-413A-AC9E-653916AB5270}"/>
          </ac:spMkLst>
        </pc:spChg>
        <pc:picChg chg="add mod">
          <ac:chgData name="Thomas Grohser" userId="6f6859d396761851" providerId="LiveId" clId="{7C17A94C-108F-43CE-980E-515114AAE30E}" dt="2021-01-25T18:56:23.521" v="1419" actId="571"/>
          <ac:picMkLst>
            <pc:docMk/>
            <pc:sldMk cId="2830268540" sldId="306"/>
            <ac:picMk id="9" creationId="{15527F08-B8DE-4755-9BF2-1DCD550D60AC}"/>
          </ac:picMkLst>
        </pc:picChg>
      </pc:sldChg>
      <pc:sldChg chg="addSp delSp modSp add mod modAnim">
        <pc:chgData name="Thomas Grohser" userId="6f6859d396761851" providerId="LiveId" clId="{7C17A94C-108F-43CE-980E-515114AAE30E}" dt="2021-01-25T21:02:58.421" v="2348"/>
        <pc:sldMkLst>
          <pc:docMk/>
          <pc:sldMk cId="950790071" sldId="307"/>
        </pc:sldMkLst>
        <pc:spChg chg="mod">
          <ac:chgData name="Thomas Grohser" userId="6f6859d396761851" providerId="LiveId" clId="{7C17A94C-108F-43CE-980E-515114AAE30E}" dt="2021-01-25T19:38:15.663" v="2333" actId="20577"/>
          <ac:spMkLst>
            <pc:docMk/>
            <pc:sldMk cId="950790071" sldId="307"/>
            <ac:spMk id="4" creationId="{B9EC7AF2-9740-45CE-9761-78D89CF4182E}"/>
          </ac:spMkLst>
        </pc:spChg>
        <pc:spChg chg="del">
          <ac:chgData name="Thomas Grohser" userId="6f6859d396761851" providerId="LiveId" clId="{7C17A94C-108F-43CE-980E-515114AAE30E}" dt="2021-01-25T21:00:09.574" v="2346" actId="478"/>
          <ac:spMkLst>
            <pc:docMk/>
            <pc:sldMk cId="950790071" sldId="307"/>
            <ac:spMk id="11" creationId="{C75927E3-1B78-413A-AC9E-653916AB5270}"/>
          </ac:spMkLst>
        </pc:spChg>
        <pc:graphicFrameChg chg="mod">
          <ac:chgData name="Thomas Grohser" userId="6f6859d396761851" providerId="LiveId" clId="{7C17A94C-108F-43CE-980E-515114AAE30E}" dt="2021-01-25T19:38:28.921" v="2338" actId="20577"/>
          <ac:graphicFrameMkLst>
            <pc:docMk/>
            <pc:sldMk cId="950790071" sldId="307"/>
            <ac:graphicFrameMk id="17" creationId="{623D9262-DA94-4242-8455-0868B016B088}"/>
          </ac:graphicFrameMkLst>
        </pc:graphicFrameChg>
        <pc:picChg chg="add del mod">
          <ac:chgData name="Thomas Grohser" userId="6f6859d396761851" providerId="LiveId" clId="{7C17A94C-108F-43CE-980E-515114AAE30E}" dt="2021-01-25T20:59:51.203" v="2341" actId="478"/>
          <ac:picMkLst>
            <pc:docMk/>
            <pc:sldMk cId="950790071" sldId="307"/>
            <ac:picMk id="9" creationId="{03CCDAB4-5911-4067-A5F2-C55A3F20CDED}"/>
          </ac:picMkLst>
        </pc:picChg>
        <pc:picChg chg="add del mod">
          <ac:chgData name="Thomas Grohser" userId="6f6859d396761851" providerId="LiveId" clId="{7C17A94C-108F-43CE-980E-515114AAE30E}" dt="2021-01-25T20:59:59.254" v="2343" actId="478"/>
          <ac:picMkLst>
            <pc:docMk/>
            <pc:sldMk cId="950790071" sldId="307"/>
            <ac:picMk id="10" creationId="{D6C20569-28EA-44F8-A8F2-2F4488E712F5}"/>
          </ac:picMkLst>
        </pc:picChg>
        <pc:picChg chg="add mod">
          <ac:chgData name="Thomas Grohser" userId="6f6859d396761851" providerId="LiveId" clId="{7C17A94C-108F-43CE-980E-515114AAE30E}" dt="2021-01-25T21:00:04.691" v="2345" actId="1076"/>
          <ac:picMkLst>
            <pc:docMk/>
            <pc:sldMk cId="950790071" sldId="307"/>
            <ac:picMk id="12" creationId="{00A37093-1447-4258-B3D0-28C0B2D65234}"/>
          </ac:picMkLst>
        </pc:picChg>
        <pc:picChg chg="mod">
          <ac:chgData name="Thomas Grohser" userId="6f6859d396761851" providerId="LiveId" clId="{7C17A94C-108F-43CE-980E-515114AAE30E}" dt="2021-01-25T20:59:47.287" v="2340" actId="1076"/>
          <ac:picMkLst>
            <pc:docMk/>
            <pc:sldMk cId="950790071" sldId="307"/>
            <ac:picMk id="18" creationId="{63A4E4E0-28C4-405C-B968-58C6D83E4CA6}"/>
          </ac:picMkLst>
        </pc:picChg>
        <pc:picChg chg="del mod">
          <ac:chgData name="Thomas Grohser" userId="6f6859d396761851" providerId="LiveId" clId="{7C17A94C-108F-43CE-980E-515114AAE30E}" dt="2021-01-25T19:38:21.821" v="2335" actId="478"/>
          <ac:picMkLst>
            <pc:docMk/>
            <pc:sldMk cId="950790071" sldId="307"/>
            <ac:picMk id="19" creationId="{6431904D-B946-492E-8109-AE80456B53B0}"/>
          </ac:picMkLst>
        </pc:picChg>
      </pc:sldChg>
      <pc:sldChg chg="addSp modSp new mod setBg setClrOvrMap">
        <pc:chgData name="Thomas Grohser" userId="6f6859d396761851" providerId="LiveId" clId="{7C17A94C-108F-43CE-980E-515114AAE30E}" dt="2021-01-27T15:46:31.608" v="3667" actId="20577"/>
        <pc:sldMkLst>
          <pc:docMk/>
          <pc:sldMk cId="671975620" sldId="308"/>
        </pc:sldMkLst>
        <pc:spChg chg="mod">
          <ac:chgData name="Thomas Grohser" userId="6f6859d396761851" providerId="LiveId" clId="{7C17A94C-108F-43CE-980E-515114AAE30E}" dt="2021-01-27T15:46:31.608" v="3667" actId="20577"/>
          <ac:spMkLst>
            <pc:docMk/>
            <pc:sldMk cId="671975620" sldId="308"/>
            <ac:spMk id="2" creationId="{10CE12A4-B094-4496-9FE1-3A2526A8BC76}"/>
          </ac:spMkLst>
        </pc:spChg>
        <pc:spChg chg="mod">
          <ac:chgData name="Thomas Grohser" userId="6f6859d396761851" providerId="LiveId" clId="{7C17A94C-108F-43CE-980E-515114AAE30E}" dt="2021-01-27T15:46:25.805" v="3665" actId="14100"/>
          <ac:spMkLst>
            <pc:docMk/>
            <pc:sldMk cId="671975620" sldId="308"/>
            <ac:spMk id="3" creationId="{A612790E-2A9B-4159-96BD-A9F394E85D91}"/>
          </ac:spMkLst>
        </pc:spChg>
        <pc:spChg chg="add">
          <ac:chgData name="Thomas Grohser" userId="6f6859d396761851" providerId="LiveId" clId="{7C17A94C-108F-43CE-980E-515114AAE30E}" dt="2021-01-25T21:04:43.756" v="2385" actId="26606"/>
          <ac:spMkLst>
            <pc:docMk/>
            <pc:sldMk cId="671975620" sldId="308"/>
            <ac:spMk id="9" creationId="{E49CC64F-7275-4E33-961B-0C5CDC439875}"/>
          </ac:spMkLst>
        </pc:spChg>
        <pc:picChg chg="add">
          <ac:chgData name="Thomas Grohser" userId="6f6859d396761851" providerId="LiveId" clId="{7C17A94C-108F-43CE-980E-515114AAE30E}" dt="2021-01-25T21:04:43.756" v="2385" actId="26606"/>
          <ac:picMkLst>
            <pc:docMk/>
            <pc:sldMk cId="671975620" sldId="308"/>
            <ac:picMk id="5" creationId="{1743FF07-6880-407C-8777-2A3BF1FA9171}"/>
          </ac:picMkLst>
        </pc:picChg>
        <pc:picChg chg="add mod">
          <ac:chgData name="Thomas Grohser" userId="6f6859d396761851" providerId="LiveId" clId="{7C17A94C-108F-43CE-980E-515114AAE30E}" dt="2021-01-27T15:46:06.099" v="3649"/>
          <ac:picMkLst>
            <pc:docMk/>
            <pc:sldMk cId="671975620" sldId="308"/>
            <ac:picMk id="6" creationId="{872B24B9-37CD-4820-8F1F-C90751840067}"/>
          </ac:picMkLst>
        </pc:picChg>
      </pc:sldChg>
      <pc:sldChg chg="modSp add mod">
        <pc:chgData name="Thomas Grohser" userId="6f6859d396761851" providerId="LiveId" clId="{7C17A94C-108F-43CE-980E-515114AAE30E}" dt="2021-01-27T15:27:23.272" v="3632" actId="20577"/>
        <pc:sldMkLst>
          <pc:docMk/>
          <pc:sldMk cId="3402856428" sldId="309"/>
        </pc:sldMkLst>
        <pc:spChg chg="mod">
          <ac:chgData name="Thomas Grohser" userId="6f6859d396761851" providerId="LiveId" clId="{7C17A94C-108F-43CE-980E-515114AAE30E}" dt="2021-01-27T15:27:23.272" v="3632" actId="20577"/>
          <ac:spMkLst>
            <pc:docMk/>
            <pc:sldMk cId="3402856428" sldId="309"/>
            <ac:spMk id="4" creationId="{B9EC7AF2-9740-45CE-9761-78D89CF4182E}"/>
          </ac:spMkLst>
        </pc:spChg>
      </pc:sldChg>
      <pc:sldMasterChg chg="add addSldLayout modSldLayout">
        <pc:chgData name="Thomas Grohser" userId="6f6859d396761851" providerId="LiveId" clId="{7C17A94C-108F-43CE-980E-515114AAE30E}" dt="2021-01-13T19:09:00.798" v="180" actId="478"/>
        <pc:sldMasterMkLst>
          <pc:docMk/>
          <pc:sldMasterMk cId="0" sldId="2147483718"/>
        </pc:sldMasterMkLst>
        <pc:sldLayoutChg chg="delSp add mod">
          <pc:chgData name="Thomas Grohser" userId="6f6859d396761851" providerId="LiveId" clId="{7C17A94C-108F-43CE-980E-515114AAE30E}" dt="2021-01-13T19:09:00.798" v="180" actId="478"/>
          <pc:sldLayoutMkLst>
            <pc:docMk/>
            <pc:sldMasterMk cId="0" sldId="2147483718"/>
            <pc:sldLayoutMk cId="0" sldId="2147483719"/>
          </pc:sldLayoutMkLst>
          <pc:picChg chg="del">
            <ac:chgData name="Thomas Grohser" userId="6f6859d396761851" providerId="LiveId" clId="{7C17A94C-108F-43CE-980E-515114AAE30E}" dt="2021-01-13T19:09:00.798" v="180" actId="478"/>
            <ac:picMkLst>
              <pc:docMk/>
              <pc:sldMasterMk cId="0" sldId="2147483718"/>
              <pc:sldLayoutMk cId="0" sldId="2147483719"/>
              <ac:picMk id="7" creationId="{5CE2931E-AB56-4CA6-A221-2295371498E6}"/>
            </ac:picMkLst>
          </pc:picChg>
        </pc:sldLayoutChg>
      </pc:sldMasterChg>
      <pc:sldMasterChg chg="delSp add mod addSldLayout">
        <pc:chgData name="Thomas Grohser" userId="6f6859d396761851" providerId="LiveId" clId="{7C17A94C-108F-43CE-980E-515114AAE30E}" dt="2021-01-13T19:09:10.220" v="181" actId="478"/>
        <pc:sldMasterMkLst>
          <pc:docMk/>
          <pc:sldMasterMk cId="4065379441" sldId="2147483720"/>
        </pc:sldMasterMkLst>
        <pc:picChg chg="del">
          <ac:chgData name="Thomas Grohser" userId="6f6859d396761851" providerId="LiveId" clId="{7C17A94C-108F-43CE-980E-515114AAE30E}" dt="2021-01-13T19:09:10.220" v="181" actId="478"/>
          <ac:picMkLst>
            <pc:docMk/>
            <pc:sldMasterMk cId="4065379441" sldId="2147483720"/>
            <ac:picMk id="2" creationId="{A764D84B-1C84-8D43-9B05-EC9DFD78A1BF}"/>
          </ac:picMkLst>
        </pc:picChg>
        <pc:sldLayoutChg chg="add">
          <pc:chgData name="Thomas Grohser" userId="6f6859d396761851" providerId="LiveId" clId="{7C17A94C-108F-43CE-980E-515114AAE30E}" dt="2021-01-13T18:53:21.669" v="146" actId="27028"/>
          <pc:sldLayoutMkLst>
            <pc:docMk/>
            <pc:sldMasterMk cId="4065379441" sldId="2147483720"/>
            <pc:sldLayoutMk cId="3755733819" sldId="2147483716"/>
          </pc:sldLayoutMkLst>
        </pc:sldLayoutChg>
      </pc:sldMasterChg>
    </pc:docChg>
  </pc:docChgLst>
  <pc:docChgLst>
    <pc:chgData name="Thomas Grohser" userId="6f6859d396761851" providerId="LiveId" clId="{3246C639-8BBD-41BD-A630-3CE5C40275B1}"/>
    <pc:docChg chg="undo custSel modSld">
      <pc:chgData name="Thomas Grohser" userId="6f6859d396761851" providerId="LiveId" clId="{3246C639-8BBD-41BD-A630-3CE5C40275B1}" dt="2021-01-27T19:03:12.620" v="26" actId="1076"/>
      <pc:docMkLst>
        <pc:docMk/>
      </pc:docMkLst>
      <pc:sldChg chg="addSp delSp modSp mod">
        <pc:chgData name="Thomas Grohser" userId="6f6859d396761851" providerId="LiveId" clId="{3246C639-8BBD-41BD-A630-3CE5C40275B1}" dt="2021-01-27T19:03:12.620" v="26" actId="1076"/>
        <pc:sldMkLst>
          <pc:docMk/>
          <pc:sldMk cId="671975620" sldId="308"/>
        </pc:sldMkLst>
        <pc:spChg chg="add mod">
          <ac:chgData name="Thomas Grohser" userId="6f6859d396761851" providerId="LiveId" clId="{3246C639-8BBD-41BD-A630-3CE5C40275B1}" dt="2021-01-27T19:03:12.620" v="26" actId="1076"/>
          <ac:spMkLst>
            <pc:docMk/>
            <pc:sldMk cId="671975620" sldId="308"/>
            <ac:spMk id="7" creationId="{4F15BAA1-21F7-4393-A642-E37950345DD4}"/>
          </ac:spMkLst>
        </pc:spChg>
        <pc:spChg chg="add del mod">
          <ac:chgData name="Thomas Grohser" userId="6f6859d396761851" providerId="LiveId" clId="{3246C639-8BBD-41BD-A630-3CE5C40275B1}" dt="2021-01-27T19:02:40.717" v="21" actId="478"/>
          <ac:spMkLst>
            <pc:docMk/>
            <pc:sldMk cId="671975620" sldId="308"/>
            <ac:spMk id="8" creationId="{C448F012-BD75-41E0-8F5B-004EEF83BA49}"/>
          </ac:spMkLst>
        </pc:spChg>
        <pc:picChg chg="mod">
          <ac:chgData name="Thomas Grohser" userId="6f6859d396761851" providerId="LiveId" clId="{3246C639-8BBD-41BD-A630-3CE5C40275B1}" dt="2021-01-27T19:03:05.102" v="25" actId="1076"/>
          <ac:picMkLst>
            <pc:docMk/>
            <pc:sldMk cId="671975620" sldId="308"/>
            <ac:picMk id="5" creationId="{1743FF07-6880-407C-8777-2A3BF1FA917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8E5F7-FDA8-4E6C-A8C3-965543C761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2E8F44-D9A1-42B0-9C40-29E3EEED00D1}">
      <dgm:prSet/>
      <dgm:spPr/>
      <dgm:t>
        <a:bodyPr/>
        <a:lstStyle/>
        <a:p>
          <a:r>
            <a:rPr lang="en-US"/>
            <a:t>Low Latency</a:t>
          </a:r>
        </a:p>
      </dgm:t>
    </dgm:pt>
    <dgm:pt modelId="{CC8AC804-542C-464F-9935-DBD5DCC8EDE9}" type="parTrans" cxnId="{088158DA-0AB1-46EB-8E32-15D78BCB5CF6}">
      <dgm:prSet/>
      <dgm:spPr/>
      <dgm:t>
        <a:bodyPr/>
        <a:lstStyle/>
        <a:p>
          <a:endParaRPr lang="en-US"/>
        </a:p>
      </dgm:t>
    </dgm:pt>
    <dgm:pt modelId="{0E60E5CA-F205-4960-84B1-4A2044AB74D9}" type="sibTrans" cxnId="{088158DA-0AB1-46EB-8E32-15D78BCB5CF6}">
      <dgm:prSet/>
      <dgm:spPr/>
      <dgm:t>
        <a:bodyPr/>
        <a:lstStyle/>
        <a:p>
          <a:endParaRPr lang="en-US"/>
        </a:p>
      </dgm:t>
    </dgm:pt>
    <dgm:pt modelId="{00FD13DA-5D74-4E65-AB30-7FC4080577B7}">
      <dgm:prSet/>
      <dgm:spPr/>
      <dgm:t>
        <a:bodyPr/>
        <a:lstStyle/>
        <a:p>
          <a:r>
            <a:rPr lang="en-US"/>
            <a:t>Few (maybe even just one) connections, fastest possible response time</a:t>
          </a:r>
        </a:p>
      </dgm:t>
    </dgm:pt>
    <dgm:pt modelId="{72FD6F1C-2E55-4DF9-9774-3F8921E5A83A}" type="parTrans" cxnId="{9C7FEDB3-C0BF-41C2-AE6D-D07E65CF3B16}">
      <dgm:prSet/>
      <dgm:spPr/>
      <dgm:t>
        <a:bodyPr/>
        <a:lstStyle/>
        <a:p>
          <a:endParaRPr lang="en-US"/>
        </a:p>
      </dgm:t>
    </dgm:pt>
    <dgm:pt modelId="{9BB7F879-BE04-41BE-A526-CD593725BC5B}" type="sibTrans" cxnId="{9C7FEDB3-C0BF-41C2-AE6D-D07E65CF3B16}">
      <dgm:prSet/>
      <dgm:spPr/>
      <dgm:t>
        <a:bodyPr/>
        <a:lstStyle/>
        <a:p>
          <a:endParaRPr lang="en-US"/>
        </a:p>
      </dgm:t>
    </dgm:pt>
    <dgm:pt modelId="{DDF5089F-8992-4E8D-95F9-06477CC274B5}">
      <dgm:prSet/>
      <dgm:spPr/>
      <dgm:t>
        <a:bodyPr/>
        <a:lstStyle/>
        <a:p>
          <a:r>
            <a:rPr lang="en-US"/>
            <a:t>High Concurrency OLTP</a:t>
          </a:r>
        </a:p>
      </dgm:t>
    </dgm:pt>
    <dgm:pt modelId="{F8805665-0578-4E58-95D8-F1D6639078EB}" type="parTrans" cxnId="{E34206B9-3821-4C24-8F8D-C05A971ABE3E}">
      <dgm:prSet/>
      <dgm:spPr/>
      <dgm:t>
        <a:bodyPr/>
        <a:lstStyle/>
        <a:p>
          <a:endParaRPr lang="en-US"/>
        </a:p>
      </dgm:t>
    </dgm:pt>
    <dgm:pt modelId="{AF7C62D5-28DC-4606-8FFE-69C5D4FA9F78}" type="sibTrans" cxnId="{E34206B9-3821-4C24-8F8D-C05A971ABE3E}">
      <dgm:prSet/>
      <dgm:spPr/>
      <dgm:t>
        <a:bodyPr/>
        <a:lstStyle/>
        <a:p>
          <a:endParaRPr lang="en-US"/>
        </a:p>
      </dgm:t>
    </dgm:pt>
    <dgm:pt modelId="{F73143EB-38AF-4476-9BC9-CF38420EE867}">
      <dgm:prSet/>
      <dgm:spPr/>
      <dgm:t>
        <a:bodyPr/>
        <a:lstStyle/>
        <a:p>
          <a:r>
            <a:rPr lang="en-US"/>
            <a:t>Lots of concurrent connections </a:t>
          </a:r>
        </a:p>
      </dgm:t>
    </dgm:pt>
    <dgm:pt modelId="{4C7C5439-2EA9-4EE8-830D-8313CA3E721F}" type="parTrans" cxnId="{F28A570A-0EA4-48AD-BE88-AAC306A5D57E}">
      <dgm:prSet/>
      <dgm:spPr/>
      <dgm:t>
        <a:bodyPr/>
        <a:lstStyle/>
        <a:p>
          <a:endParaRPr lang="en-US"/>
        </a:p>
      </dgm:t>
    </dgm:pt>
    <dgm:pt modelId="{4197D760-DC97-48BA-AC34-23EDAC4D3E86}" type="sibTrans" cxnId="{F28A570A-0EA4-48AD-BE88-AAC306A5D57E}">
      <dgm:prSet/>
      <dgm:spPr/>
      <dgm:t>
        <a:bodyPr/>
        <a:lstStyle/>
        <a:p>
          <a:endParaRPr lang="en-US"/>
        </a:p>
      </dgm:t>
    </dgm:pt>
    <dgm:pt modelId="{AA0136EF-EACB-4367-8B6B-B8DC0FFE762C}">
      <dgm:prSet/>
      <dgm:spPr/>
      <dgm:t>
        <a:bodyPr/>
        <a:lstStyle/>
        <a:p>
          <a:r>
            <a:rPr lang="en-US"/>
            <a:t>High Throughput	DSS/DWH/Analytics</a:t>
          </a:r>
        </a:p>
      </dgm:t>
    </dgm:pt>
    <dgm:pt modelId="{FB1A9035-76FB-4628-9259-C20F66B33B22}" type="parTrans" cxnId="{7DD7BCA5-4200-4E3C-BE9C-5BCEA2F68AAD}">
      <dgm:prSet/>
      <dgm:spPr/>
      <dgm:t>
        <a:bodyPr/>
        <a:lstStyle/>
        <a:p>
          <a:endParaRPr lang="en-US"/>
        </a:p>
      </dgm:t>
    </dgm:pt>
    <dgm:pt modelId="{A8D1F9CE-F65E-47A8-AC95-F54550C9DBD6}" type="sibTrans" cxnId="{7DD7BCA5-4200-4E3C-BE9C-5BCEA2F68AAD}">
      <dgm:prSet/>
      <dgm:spPr/>
      <dgm:t>
        <a:bodyPr/>
        <a:lstStyle/>
        <a:p>
          <a:endParaRPr lang="en-US"/>
        </a:p>
      </dgm:t>
    </dgm:pt>
    <dgm:pt modelId="{17B4D3D2-B4DB-4C0C-B9CE-B0A34A6B0A28}">
      <dgm:prSet/>
      <dgm:spPr/>
      <dgm:t>
        <a:bodyPr/>
        <a:lstStyle/>
        <a:p>
          <a:r>
            <a:rPr lang="en-US"/>
            <a:t>Few but complex requests touching a lot of data</a:t>
          </a:r>
        </a:p>
      </dgm:t>
    </dgm:pt>
    <dgm:pt modelId="{478BD2EE-C016-4C54-84A6-3D3E08BF9204}" type="parTrans" cxnId="{7850D605-1183-424D-B80F-6FD0DBAEE6DF}">
      <dgm:prSet/>
      <dgm:spPr/>
      <dgm:t>
        <a:bodyPr/>
        <a:lstStyle/>
        <a:p>
          <a:endParaRPr lang="en-US"/>
        </a:p>
      </dgm:t>
    </dgm:pt>
    <dgm:pt modelId="{33AF8DD1-E17D-4D4B-A96B-E09DF9548C6A}" type="sibTrans" cxnId="{7850D605-1183-424D-B80F-6FD0DBAEE6DF}">
      <dgm:prSet/>
      <dgm:spPr/>
      <dgm:t>
        <a:bodyPr/>
        <a:lstStyle/>
        <a:p>
          <a:endParaRPr lang="en-US"/>
        </a:p>
      </dgm:t>
    </dgm:pt>
    <dgm:pt modelId="{A283D048-1745-4481-B6A8-745DDBFF2AA2}">
      <dgm:prSet/>
      <dgm:spPr/>
      <dgm:t>
        <a:bodyPr/>
        <a:lstStyle/>
        <a:p>
          <a:r>
            <a:rPr lang="en-US" dirty="0"/>
            <a:t>Generic Server and Virtualization </a:t>
          </a:r>
        </a:p>
      </dgm:t>
    </dgm:pt>
    <dgm:pt modelId="{3A1FA3A3-F606-4786-908B-6D2641AD4F01}" type="parTrans" cxnId="{E96649E3-17FE-4453-BE39-CA9505615609}">
      <dgm:prSet/>
      <dgm:spPr/>
      <dgm:t>
        <a:bodyPr/>
        <a:lstStyle/>
        <a:p>
          <a:endParaRPr lang="en-US"/>
        </a:p>
      </dgm:t>
    </dgm:pt>
    <dgm:pt modelId="{5E05DE50-8E6C-49A9-9184-C19B2598196C}" type="sibTrans" cxnId="{E96649E3-17FE-4453-BE39-CA9505615609}">
      <dgm:prSet/>
      <dgm:spPr/>
      <dgm:t>
        <a:bodyPr/>
        <a:lstStyle/>
        <a:p>
          <a:endParaRPr lang="en-US"/>
        </a:p>
      </dgm:t>
    </dgm:pt>
    <dgm:pt modelId="{863BF31F-1CF9-42FA-A46A-6C4FF81628B4}" type="pres">
      <dgm:prSet presAssocID="{24B8E5F7-FDA8-4E6C-A8C3-965543C7610A}" presName="root" presStyleCnt="0">
        <dgm:presLayoutVars>
          <dgm:dir/>
          <dgm:resizeHandles val="exact"/>
        </dgm:presLayoutVars>
      </dgm:prSet>
      <dgm:spPr/>
    </dgm:pt>
    <dgm:pt modelId="{3DBA0468-CEEE-412A-8D90-988EDA17F7EE}" type="pres">
      <dgm:prSet presAssocID="{E22E8F44-D9A1-42B0-9C40-29E3EEED00D1}" presName="compNode" presStyleCnt="0"/>
      <dgm:spPr/>
    </dgm:pt>
    <dgm:pt modelId="{BC208CFB-ED49-41B0-A841-B5A0D5388F99}" type="pres">
      <dgm:prSet presAssocID="{E22E8F44-D9A1-42B0-9C40-29E3EEED00D1}" presName="bgRect" presStyleLbl="bgShp" presStyleIdx="0" presStyleCnt="4" custLinFactNeighborX="14098" custLinFactNeighborY="1506"/>
      <dgm:spPr/>
    </dgm:pt>
    <dgm:pt modelId="{D67B1EEA-2798-477D-8DA7-E6365E95EB7B}" type="pres">
      <dgm:prSet presAssocID="{E22E8F44-D9A1-42B0-9C40-29E3EEED00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37C3513-DC00-4848-9C6D-97345396A047}" type="pres">
      <dgm:prSet presAssocID="{E22E8F44-D9A1-42B0-9C40-29E3EEED00D1}" presName="spaceRect" presStyleCnt="0"/>
      <dgm:spPr/>
    </dgm:pt>
    <dgm:pt modelId="{EAD956CE-3E72-4BA4-96DA-E750EAFB02CC}" type="pres">
      <dgm:prSet presAssocID="{E22E8F44-D9A1-42B0-9C40-29E3EEED00D1}" presName="parTx" presStyleLbl="revTx" presStyleIdx="0" presStyleCnt="7">
        <dgm:presLayoutVars>
          <dgm:chMax val="0"/>
          <dgm:chPref val="0"/>
        </dgm:presLayoutVars>
      </dgm:prSet>
      <dgm:spPr/>
    </dgm:pt>
    <dgm:pt modelId="{1412C82D-5E9E-4167-8FF6-C9757B0FEA2F}" type="pres">
      <dgm:prSet presAssocID="{E22E8F44-D9A1-42B0-9C40-29E3EEED00D1}" presName="desTx" presStyleLbl="revTx" presStyleIdx="1" presStyleCnt="7">
        <dgm:presLayoutVars/>
      </dgm:prSet>
      <dgm:spPr/>
    </dgm:pt>
    <dgm:pt modelId="{A32E8130-C3C4-4BDF-9839-E2D601488067}" type="pres">
      <dgm:prSet presAssocID="{0E60E5CA-F205-4960-84B1-4A2044AB74D9}" presName="sibTrans" presStyleCnt="0"/>
      <dgm:spPr/>
    </dgm:pt>
    <dgm:pt modelId="{0C8C942E-0522-49D2-96A6-4E32843979ED}" type="pres">
      <dgm:prSet presAssocID="{DDF5089F-8992-4E8D-95F9-06477CC274B5}" presName="compNode" presStyleCnt="0"/>
      <dgm:spPr/>
    </dgm:pt>
    <dgm:pt modelId="{93A1F118-1518-4485-9A7B-2CC1FED1D36F}" type="pres">
      <dgm:prSet presAssocID="{DDF5089F-8992-4E8D-95F9-06477CC274B5}" presName="bgRect" presStyleLbl="bgShp" presStyleIdx="1" presStyleCnt="4"/>
      <dgm:spPr/>
    </dgm:pt>
    <dgm:pt modelId="{E52F36AF-2C86-406C-94FF-4547713CE566}" type="pres">
      <dgm:prSet presAssocID="{DDF5089F-8992-4E8D-95F9-06477CC274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006F7C-5E1E-4F5B-91A9-497ACCCB4ACC}" type="pres">
      <dgm:prSet presAssocID="{DDF5089F-8992-4E8D-95F9-06477CC274B5}" presName="spaceRect" presStyleCnt="0"/>
      <dgm:spPr/>
    </dgm:pt>
    <dgm:pt modelId="{9FD233C7-D19B-412A-B67A-ED274B0F35B9}" type="pres">
      <dgm:prSet presAssocID="{DDF5089F-8992-4E8D-95F9-06477CC274B5}" presName="parTx" presStyleLbl="revTx" presStyleIdx="2" presStyleCnt="7">
        <dgm:presLayoutVars>
          <dgm:chMax val="0"/>
          <dgm:chPref val="0"/>
        </dgm:presLayoutVars>
      </dgm:prSet>
      <dgm:spPr/>
    </dgm:pt>
    <dgm:pt modelId="{880B1674-D403-4429-8CDE-2432C35CD737}" type="pres">
      <dgm:prSet presAssocID="{DDF5089F-8992-4E8D-95F9-06477CC274B5}" presName="desTx" presStyleLbl="revTx" presStyleIdx="3" presStyleCnt="7">
        <dgm:presLayoutVars/>
      </dgm:prSet>
      <dgm:spPr/>
    </dgm:pt>
    <dgm:pt modelId="{E5FA138F-DB9C-4820-AA02-AF4DB79F22DD}" type="pres">
      <dgm:prSet presAssocID="{AF7C62D5-28DC-4606-8FFE-69C5D4FA9F78}" presName="sibTrans" presStyleCnt="0"/>
      <dgm:spPr/>
    </dgm:pt>
    <dgm:pt modelId="{58AAA3B6-EF8E-4E0E-A539-6A1A4B742442}" type="pres">
      <dgm:prSet presAssocID="{AA0136EF-EACB-4367-8B6B-B8DC0FFE762C}" presName="compNode" presStyleCnt="0"/>
      <dgm:spPr/>
    </dgm:pt>
    <dgm:pt modelId="{A350D681-B356-44DF-89CE-98335FDBA260}" type="pres">
      <dgm:prSet presAssocID="{AA0136EF-EACB-4367-8B6B-B8DC0FFE762C}" presName="bgRect" presStyleLbl="bgShp" presStyleIdx="2" presStyleCnt="4"/>
      <dgm:spPr/>
    </dgm:pt>
    <dgm:pt modelId="{77FCC198-D5DA-41E0-80C0-F203CC143AFF}" type="pres">
      <dgm:prSet presAssocID="{AA0136EF-EACB-4367-8B6B-B8DC0FFE76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A93FDD1-48A1-4FDA-81E6-FB2AD21C2286}" type="pres">
      <dgm:prSet presAssocID="{AA0136EF-EACB-4367-8B6B-B8DC0FFE762C}" presName="spaceRect" presStyleCnt="0"/>
      <dgm:spPr/>
    </dgm:pt>
    <dgm:pt modelId="{B5BF93E6-BBC5-4ED7-AC0F-F59E308B6D5F}" type="pres">
      <dgm:prSet presAssocID="{AA0136EF-EACB-4367-8B6B-B8DC0FFE762C}" presName="parTx" presStyleLbl="revTx" presStyleIdx="4" presStyleCnt="7">
        <dgm:presLayoutVars>
          <dgm:chMax val="0"/>
          <dgm:chPref val="0"/>
        </dgm:presLayoutVars>
      </dgm:prSet>
      <dgm:spPr/>
    </dgm:pt>
    <dgm:pt modelId="{A80009C5-68CC-4C1C-895E-ED8D9602AF80}" type="pres">
      <dgm:prSet presAssocID="{AA0136EF-EACB-4367-8B6B-B8DC0FFE762C}" presName="desTx" presStyleLbl="revTx" presStyleIdx="5" presStyleCnt="7">
        <dgm:presLayoutVars/>
      </dgm:prSet>
      <dgm:spPr/>
    </dgm:pt>
    <dgm:pt modelId="{2018F403-ADA0-47AA-A7B4-2A29289CE287}" type="pres">
      <dgm:prSet presAssocID="{A8D1F9CE-F65E-47A8-AC95-F54550C9DBD6}" presName="sibTrans" presStyleCnt="0"/>
      <dgm:spPr/>
    </dgm:pt>
    <dgm:pt modelId="{317B3A88-2503-4435-A4CF-DB4FECC88886}" type="pres">
      <dgm:prSet presAssocID="{A283D048-1745-4481-B6A8-745DDBFF2AA2}" presName="compNode" presStyleCnt="0"/>
      <dgm:spPr/>
    </dgm:pt>
    <dgm:pt modelId="{B1D90C46-DD86-4642-93A2-C598F3C6BF3A}" type="pres">
      <dgm:prSet presAssocID="{A283D048-1745-4481-B6A8-745DDBFF2AA2}" presName="bgRect" presStyleLbl="bgShp" presStyleIdx="3" presStyleCnt="4"/>
      <dgm:spPr/>
    </dgm:pt>
    <dgm:pt modelId="{AF728E54-38B3-43C1-82F8-C728552DF1BF}" type="pres">
      <dgm:prSet presAssocID="{A283D048-1745-4481-B6A8-745DDBFF2A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3BE2604-0E4B-4AE6-ABAC-82019D38F2A1}" type="pres">
      <dgm:prSet presAssocID="{A283D048-1745-4481-B6A8-745DDBFF2AA2}" presName="spaceRect" presStyleCnt="0"/>
      <dgm:spPr/>
    </dgm:pt>
    <dgm:pt modelId="{CD4E474E-F344-4B84-8990-C8F00423EE4D}" type="pres">
      <dgm:prSet presAssocID="{A283D048-1745-4481-B6A8-745DDBFF2AA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F8C7204-5A56-483A-9943-142B003365D1}" type="presOf" srcId="{17B4D3D2-B4DB-4C0C-B9CE-B0A34A6B0A28}" destId="{A80009C5-68CC-4C1C-895E-ED8D9602AF80}" srcOrd="0" destOrd="0" presId="urn:microsoft.com/office/officeart/2018/2/layout/IconVerticalSolidList"/>
    <dgm:cxn modelId="{7850D605-1183-424D-B80F-6FD0DBAEE6DF}" srcId="{AA0136EF-EACB-4367-8B6B-B8DC0FFE762C}" destId="{17B4D3D2-B4DB-4C0C-B9CE-B0A34A6B0A28}" srcOrd="0" destOrd="0" parTransId="{478BD2EE-C016-4C54-84A6-3D3E08BF9204}" sibTransId="{33AF8DD1-E17D-4D4B-A96B-E09DF9548C6A}"/>
    <dgm:cxn modelId="{F28A570A-0EA4-48AD-BE88-AAC306A5D57E}" srcId="{DDF5089F-8992-4E8D-95F9-06477CC274B5}" destId="{F73143EB-38AF-4476-9BC9-CF38420EE867}" srcOrd="0" destOrd="0" parTransId="{4C7C5439-2EA9-4EE8-830D-8313CA3E721F}" sibTransId="{4197D760-DC97-48BA-AC34-23EDAC4D3E86}"/>
    <dgm:cxn modelId="{D1B93D31-CE5D-4502-9A32-EAF86CD14AC0}" type="presOf" srcId="{A283D048-1745-4481-B6A8-745DDBFF2AA2}" destId="{CD4E474E-F344-4B84-8990-C8F00423EE4D}" srcOrd="0" destOrd="0" presId="urn:microsoft.com/office/officeart/2018/2/layout/IconVerticalSolidList"/>
    <dgm:cxn modelId="{529B7731-7A38-472D-8F6C-44285D479857}" type="presOf" srcId="{E22E8F44-D9A1-42B0-9C40-29E3EEED00D1}" destId="{EAD956CE-3E72-4BA4-96DA-E750EAFB02CC}" srcOrd="0" destOrd="0" presId="urn:microsoft.com/office/officeart/2018/2/layout/IconVerticalSolidList"/>
    <dgm:cxn modelId="{FECA0D61-092A-4E5A-AFE1-67A757D016A3}" type="presOf" srcId="{F73143EB-38AF-4476-9BC9-CF38420EE867}" destId="{880B1674-D403-4429-8CDE-2432C35CD737}" srcOrd="0" destOrd="0" presId="urn:microsoft.com/office/officeart/2018/2/layout/IconVerticalSolidList"/>
    <dgm:cxn modelId="{14BA2589-690D-4976-88A7-352A448BEC5D}" type="presOf" srcId="{00FD13DA-5D74-4E65-AB30-7FC4080577B7}" destId="{1412C82D-5E9E-4167-8FF6-C9757B0FEA2F}" srcOrd="0" destOrd="0" presId="urn:microsoft.com/office/officeart/2018/2/layout/IconVerticalSolidList"/>
    <dgm:cxn modelId="{5EA319A3-87A5-4EC9-9ACE-100CBE504721}" type="presOf" srcId="{DDF5089F-8992-4E8D-95F9-06477CC274B5}" destId="{9FD233C7-D19B-412A-B67A-ED274B0F35B9}" srcOrd="0" destOrd="0" presId="urn:microsoft.com/office/officeart/2018/2/layout/IconVerticalSolidList"/>
    <dgm:cxn modelId="{7DD7BCA5-4200-4E3C-BE9C-5BCEA2F68AAD}" srcId="{24B8E5F7-FDA8-4E6C-A8C3-965543C7610A}" destId="{AA0136EF-EACB-4367-8B6B-B8DC0FFE762C}" srcOrd="2" destOrd="0" parTransId="{FB1A9035-76FB-4628-9259-C20F66B33B22}" sibTransId="{A8D1F9CE-F65E-47A8-AC95-F54550C9DBD6}"/>
    <dgm:cxn modelId="{9C7FEDB3-C0BF-41C2-AE6D-D07E65CF3B16}" srcId="{E22E8F44-D9A1-42B0-9C40-29E3EEED00D1}" destId="{00FD13DA-5D74-4E65-AB30-7FC4080577B7}" srcOrd="0" destOrd="0" parTransId="{72FD6F1C-2E55-4DF9-9774-3F8921E5A83A}" sibTransId="{9BB7F879-BE04-41BE-A526-CD593725BC5B}"/>
    <dgm:cxn modelId="{E34206B9-3821-4C24-8F8D-C05A971ABE3E}" srcId="{24B8E5F7-FDA8-4E6C-A8C3-965543C7610A}" destId="{DDF5089F-8992-4E8D-95F9-06477CC274B5}" srcOrd="1" destOrd="0" parTransId="{F8805665-0578-4E58-95D8-F1D6639078EB}" sibTransId="{AF7C62D5-28DC-4606-8FFE-69C5D4FA9F78}"/>
    <dgm:cxn modelId="{7E05AAD5-FCCA-4934-A7BC-FBB731F1E866}" type="presOf" srcId="{24B8E5F7-FDA8-4E6C-A8C3-965543C7610A}" destId="{863BF31F-1CF9-42FA-A46A-6C4FF81628B4}" srcOrd="0" destOrd="0" presId="urn:microsoft.com/office/officeart/2018/2/layout/IconVerticalSolidList"/>
    <dgm:cxn modelId="{088158DA-0AB1-46EB-8E32-15D78BCB5CF6}" srcId="{24B8E5F7-FDA8-4E6C-A8C3-965543C7610A}" destId="{E22E8F44-D9A1-42B0-9C40-29E3EEED00D1}" srcOrd="0" destOrd="0" parTransId="{CC8AC804-542C-464F-9935-DBD5DCC8EDE9}" sibTransId="{0E60E5CA-F205-4960-84B1-4A2044AB74D9}"/>
    <dgm:cxn modelId="{E96649E3-17FE-4453-BE39-CA9505615609}" srcId="{24B8E5F7-FDA8-4E6C-A8C3-965543C7610A}" destId="{A283D048-1745-4481-B6A8-745DDBFF2AA2}" srcOrd="3" destOrd="0" parTransId="{3A1FA3A3-F606-4786-908B-6D2641AD4F01}" sibTransId="{5E05DE50-8E6C-49A9-9184-C19B2598196C}"/>
    <dgm:cxn modelId="{624B63E4-791D-4E80-9518-DE431F7FE934}" type="presOf" srcId="{AA0136EF-EACB-4367-8B6B-B8DC0FFE762C}" destId="{B5BF93E6-BBC5-4ED7-AC0F-F59E308B6D5F}" srcOrd="0" destOrd="0" presId="urn:microsoft.com/office/officeart/2018/2/layout/IconVerticalSolidList"/>
    <dgm:cxn modelId="{D34A8FDD-075E-4A4F-9848-07EAACB3CA00}" type="presParOf" srcId="{863BF31F-1CF9-42FA-A46A-6C4FF81628B4}" destId="{3DBA0468-CEEE-412A-8D90-988EDA17F7EE}" srcOrd="0" destOrd="0" presId="urn:microsoft.com/office/officeart/2018/2/layout/IconVerticalSolidList"/>
    <dgm:cxn modelId="{95E06870-CC28-490A-A1C3-177466093F89}" type="presParOf" srcId="{3DBA0468-CEEE-412A-8D90-988EDA17F7EE}" destId="{BC208CFB-ED49-41B0-A841-B5A0D5388F99}" srcOrd="0" destOrd="0" presId="urn:microsoft.com/office/officeart/2018/2/layout/IconVerticalSolidList"/>
    <dgm:cxn modelId="{FB24F9C0-D041-4354-80E0-F8E830793E8F}" type="presParOf" srcId="{3DBA0468-CEEE-412A-8D90-988EDA17F7EE}" destId="{D67B1EEA-2798-477D-8DA7-E6365E95EB7B}" srcOrd="1" destOrd="0" presId="urn:microsoft.com/office/officeart/2018/2/layout/IconVerticalSolidList"/>
    <dgm:cxn modelId="{C4858DC9-177D-47FF-829A-59FD256A36DE}" type="presParOf" srcId="{3DBA0468-CEEE-412A-8D90-988EDA17F7EE}" destId="{737C3513-DC00-4848-9C6D-97345396A047}" srcOrd="2" destOrd="0" presId="urn:microsoft.com/office/officeart/2018/2/layout/IconVerticalSolidList"/>
    <dgm:cxn modelId="{6C4DEE6B-F847-4D6D-B59C-E2C119AF8FC3}" type="presParOf" srcId="{3DBA0468-CEEE-412A-8D90-988EDA17F7EE}" destId="{EAD956CE-3E72-4BA4-96DA-E750EAFB02CC}" srcOrd="3" destOrd="0" presId="urn:microsoft.com/office/officeart/2018/2/layout/IconVerticalSolidList"/>
    <dgm:cxn modelId="{AAFAD5F2-DDFD-4CD6-B86B-C29C585822CE}" type="presParOf" srcId="{3DBA0468-CEEE-412A-8D90-988EDA17F7EE}" destId="{1412C82D-5E9E-4167-8FF6-C9757B0FEA2F}" srcOrd="4" destOrd="0" presId="urn:microsoft.com/office/officeart/2018/2/layout/IconVerticalSolidList"/>
    <dgm:cxn modelId="{BED01260-EB78-467D-B210-E18F24314B28}" type="presParOf" srcId="{863BF31F-1CF9-42FA-A46A-6C4FF81628B4}" destId="{A32E8130-C3C4-4BDF-9839-E2D601488067}" srcOrd="1" destOrd="0" presId="urn:microsoft.com/office/officeart/2018/2/layout/IconVerticalSolidList"/>
    <dgm:cxn modelId="{8D344D63-8C38-4169-AA26-5AFE80F21620}" type="presParOf" srcId="{863BF31F-1CF9-42FA-A46A-6C4FF81628B4}" destId="{0C8C942E-0522-49D2-96A6-4E32843979ED}" srcOrd="2" destOrd="0" presId="urn:microsoft.com/office/officeart/2018/2/layout/IconVerticalSolidList"/>
    <dgm:cxn modelId="{1A0BB3AD-6021-4D1C-BAEF-6DC6F8F9D41C}" type="presParOf" srcId="{0C8C942E-0522-49D2-96A6-4E32843979ED}" destId="{93A1F118-1518-4485-9A7B-2CC1FED1D36F}" srcOrd="0" destOrd="0" presId="urn:microsoft.com/office/officeart/2018/2/layout/IconVerticalSolidList"/>
    <dgm:cxn modelId="{786BFD9A-9C24-4BB1-A3D4-DDF0AF39B098}" type="presParOf" srcId="{0C8C942E-0522-49D2-96A6-4E32843979ED}" destId="{E52F36AF-2C86-406C-94FF-4547713CE566}" srcOrd="1" destOrd="0" presId="urn:microsoft.com/office/officeart/2018/2/layout/IconVerticalSolidList"/>
    <dgm:cxn modelId="{680CA088-8322-40FB-A64E-EF0074AC7E55}" type="presParOf" srcId="{0C8C942E-0522-49D2-96A6-4E32843979ED}" destId="{73006F7C-5E1E-4F5B-91A9-497ACCCB4ACC}" srcOrd="2" destOrd="0" presId="urn:microsoft.com/office/officeart/2018/2/layout/IconVerticalSolidList"/>
    <dgm:cxn modelId="{BD6A0369-58ED-4905-AA8B-13BDD503BB5A}" type="presParOf" srcId="{0C8C942E-0522-49D2-96A6-4E32843979ED}" destId="{9FD233C7-D19B-412A-B67A-ED274B0F35B9}" srcOrd="3" destOrd="0" presId="urn:microsoft.com/office/officeart/2018/2/layout/IconVerticalSolidList"/>
    <dgm:cxn modelId="{933E5A54-2826-4989-9B11-DD7BAEB50327}" type="presParOf" srcId="{0C8C942E-0522-49D2-96A6-4E32843979ED}" destId="{880B1674-D403-4429-8CDE-2432C35CD737}" srcOrd="4" destOrd="0" presId="urn:microsoft.com/office/officeart/2018/2/layout/IconVerticalSolidList"/>
    <dgm:cxn modelId="{289EA5C9-2F45-4F91-B2DC-692C7CE73EB7}" type="presParOf" srcId="{863BF31F-1CF9-42FA-A46A-6C4FF81628B4}" destId="{E5FA138F-DB9C-4820-AA02-AF4DB79F22DD}" srcOrd="3" destOrd="0" presId="urn:microsoft.com/office/officeart/2018/2/layout/IconVerticalSolidList"/>
    <dgm:cxn modelId="{A2548A45-69BB-40BB-8310-957109B6B54D}" type="presParOf" srcId="{863BF31F-1CF9-42FA-A46A-6C4FF81628B4}" destId="{58AAA3B6-EF8E-4E0E-A539-6A1A4B742442}" srcOrd="4" destOrd="0" presId="urn:microsoft.com/office/officeart/2018/2/layout/IconVerticalSolidList"/>
    <dgm:cxn modelId="{38580CB5-1473-4E0F-BFFC-50BDCC3E9BD3}" type="presParOf" srcId="{58AAA3B6-EF8E-4E0E-A539-6A1A4B742442}" destId="{A350D681-B356-44DF-89CE-98335FDBA260}" srcOrd="0" destOrd="0" presId="urn:microsoft.com/office/officeart/2018/2/layout/IconVerticalSolidList"/>
    <dgm:cxn modelId="{A067A7C3-43D2-4914-B610-F5EA4AED9E77}" type="presParOf" srcId="{58AAA3B6-EF8E-4E0E-A539-6A1A4B742442}" destId="{77FCC198-D5DA-41E0-80C0-F203CC143AFF}" srcOrd="1" destOrd="0" presId="urn:microsoft.com/office/officeart/2018/2/layout/IconVerticalSolidList"/>
    <dgm:cxn modelId="{8F59CA7E-D41D-4649-9F1D-39837D86865B}" type="presParOf" srcId="{58AAA3B6-EF8E-4E0E-A539-6A1A4B742442}" destId="{5A93FDD1-48A1-4FDA-81E6-FB2AD21C2286}" srcOrd="2" destOrd="0" presId="urn:microsoft.com/office/officeart/2018/2/layout/IconVerticalSolidList"/>
    <dgm:cxn modelId="{BD30119E-AD5B-48D3-8095-71FDABA0AA33}" type="presParOf" srcId="{58AAA3B6-EF8E-4E0E-A539-6A1A4B742442}" destId="{B5BF93E6-BBC5-4ED7-AC0F-F59E308B6D5F}" srcOrd="3" destOrd="0" presId="urn:microsoft.com/office/officeart/2018/2/layout/IconVerticalSolidList"/>
    <dgm:cxn modelId="{A440C0C1-45C4-49FE-8131-54B08831BA12}" type="presParOf" srcId="{58AAA3B6-EF8E-4E0E-A539-6A1A4B742442}" destId="{A80009C5-68CC-4C1C-895E-ED8D9602AF80}" srcOrd="4" destOrd="0" presId="urn:microsoft.com/office/officeart/2018/2/layout/IconVerticalSolidList"/>
    <dgm:cxn modelId="{043A2519-2471-4231-A162-B7F8F69E452A}" type="presParOf" srcId="{863BF31F-1CF9-42FA-A46A-6C4FF81628B4}" destId="{2018F403-ADA0-47AA-A7B4-2A29289CE287}" srcOrd="5" destOrd="0" presId="urn:microsoft.com/office/officeart/2018/2/layout/IconVerticalSolidList"/>
    <dgm:cxn modelId="{B697AFF3-1EE6-4009-9047-7795221DC925}" type="presParOf" srcId="{863BF31F-1CF9-42FA-A46A-6C4FF81628B4}" destId="{317B3A88-2503-4435-A4CF-DB4FECC88886}" srcOrd="6" destOrd="0" presId="urn:microsoft.com/office/officeart/2018/2/layout/IconVerticalSolidList"/>
    <dgm:cxn modelId="{C9EF1C26-C00F-4890-9D86-C2911E244F52}" type="presParOf" srcId="{317B3A88-2503-4435-A4CF-DB4FECC88886}" destId="{B1D90C46-DD86-4642-93A2-C598F3C6BF3A}" srcOrd="0" destOrd="0" presId="urn:microsoft.com/office/officeart/2018/2/layout/IconVerticalSolidList"/>
    <dgm:cxn modelId="{354D544B-D876-40B0-B36D-EF8DFB7677C7}" type="presParOf" srcId="{317B3A88-2503-4435-A4CF-DB4FECC88886}" destId="{AF728E54-38B3-43C1-82F8-C728552DF1BF}" srcOrd="1" destOrd="0" presId="urn:microsoft.com/office/officeart/2018/2/layout/IconVerticalSolidList"/>
    <dgm:cxn modelId="{0081CC72-7EA2-4DED-A602-E973C8BD7C88}" type="presParOf" srcId="{317B3A88-2503-4435-A4CF-DB4FECC88886}" destId="{73BE2604-0E4B-4AE6-ABAC-82019D38F2A1}" srcOrd="2" destOrd="0" presId="urn:microsoft.com/office/officeart/2018/2/layout/IconVerticalSolidList"/>
    <dgm:cxn modelId="{61107FBE-4682-4E29-9535-3F31A0F134F7}" type="presParOf" srcId="{317B3A88-2503-4435-A4CF-DB4FECC88886}" destId="{CD4E474E-F344-4B84-8990-C8F00423EE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8E5F7-FDA8-4E6C-A8C3-965543C761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2E8F44-D9A1-42B0-9C40-29E3EEED00D1}">
      <dgm:prSet/>
      <dgm:spPr/>
      <dgm:t>
        <a:bodyPr/>
        <a:lstStyle/>
        <a:p>
          <a:r>
            <a:rPr lang="en-US"/>
            <a:t>Low Latency</a:t>
          </a:r>
        </a:p>
      </dgm:t>
    </dgm:pt>
    <dgm:pt modelId="{CC8AC804-542C-464F-9935-DBD5DCC8EDE9}" type="parTrans" cxnId="{088158DA-0AB1-46EB-8E32-15D78BCB5CF6}">
      <dgm:prSet/>
      <dgm:spPr/>
      <dgm:t>
        <a:bodyPr/>
        <a:lstStyle/>
        <a:p>
          <a:endParaRPr lang="en-US"/>
        </a:p>
      </dgm:t>
    </dgm:pt>
    <dgm:pt modelId="{0E60E5CA-F205-4960-84B1-4A2044AB74D9}" type="sibTrans" cxnId="{088158DA-0AB1-46EB-8E32-15D78BCB5CF6}">
      <dgm:prSet/>
      <dgm:spPr/>
      <dgm:t>
        <a:bodyPr/>
        <a:lstStyle/>
        <a:p>
          <a:endParaRPr lang="en-US"/>
        </a:p>
      </dgm:t>
    </dgm:pt>
    <dgm:pt modelId="{00FD13DA-5D74-4E65-AB30-7FC4080577B7}">
      <dgm:prSet/>
      <dgm:spPr/>
      <dgm:t>
        <a:bodyPr/>
        <a:lstStyle/>
        <a:p>
          <a:r>
            <a:rPr lang="en-US"/>
            <a:t>Few (maybe even just one) connections, fastest possible response time</a:t>
          </a:r>
        </a:p>
      </dgm:t>
    </dgm:pt>
    <dgm:pt modelId="{72FD6F1C-2E55-4DF9-9774-3F8921E5A83A}" type="parTrans" cxnId="{9C7FEDB3-C0BF-41C2-AE6D-D07E65CF3B16}">
      <dgm:prSet/>
      <dgm:spPr/>
      <dgm:t>
        <a:bodyPr/>
        <a:lstStyle/>
        <a:p>
          <a:endParaRPr lang="en-US"/>
        </a:p>
      </dgm:t>
    </dgm:pt>
    <dgm:pt modelId="{9BB7F879-BE04-41BE-A526-CD593725BC5B}" type="sibTrans" cxnId="{9C7FEDB3-C0BF-41C2-AE6D-D07E65CF3B16}">
      <dgm:prSet/>
      <dgm:spPr/>
      <dgm:t>
        <a:bodyPr/>
        <a:lstStyle/>
        <a:p>
          <a:endParaRPr lang="en-US"/>
        </a:p>
      </dgm:t>
    </dgm:pt>
    <dgm:pt modelId="{DDF5089F-8992-4E8D-95F9-06477CC274B5}">
      <dgm:prSet/>
      <dgm:spPr/>
      <dgm:t>
        <a:bodyPr/>
        <a:lstStyle/>
        <a:p>
          <a:r>
            <a:rPr lang="en-US"/>
            <a:t>High Concurrency OLTP</a:t>
          </a:r>
        </a:p>
      </dgm:t>
    </dgm:pt>
    <dgm:pt modelId="{F8805665-0578-4E58-95D8-F1D6639078EB}" type="parTrans" cxnId="{E34206B9-3821-4C24-8F8D-C05A971ABE3E}">
      <dgm:prSet/>
      <dgm:spPr/>
      <dgm:t>
        <a:bodyPr/>
        <a:lstStyle/>
        <a:p>
          <a:endParaRPr lang="en-US"/>
        </a:p>
      </dgm:t>
    </dgm:pt>
    <dgm:pt modelId="{AF7C62D5-28DC-4606-8FFE-69C5D4FA9F78}" type="sibTrans" cxnId="{E34206B9-3821-4C24-8F8D-C05A971ABE3E}">
      <dgm:prSet/>
      <dgm:spPr/>
      <dgm:t>
        <a:bodyPr/>
        <a:lstStyle/>
        <a:p>
          <a:endParaRPr lang="en-US"/>
        </a:p>
      </dgm:t>
    </dgm:pt>
    <dgm:pt modelId="{F73143EB-38AF-4476-9BC9-CF38420EE867}">
      <dgm:prSet/>
      <dgm:spPr/>
      <dgm:t>
        <a:bodyPr/>
        <a:lstStyle/>
        <a:p>
          <a:r>
            <a:rPr lang="en-US"/>
            <a:t>Lots of concurrent connections </a:t>
          </a:r>
        </a:p>
      </dgm:t>
    </dgm:pt>
    <dgm:pt modelId="{4C7C5439-2EA9-4EE8-830D-8313CA3E721F}" type="parTrans" cxnId="{F28A570A-0EA4-48AD-BE88-AAC306A5D57E}">
      <dgm:prSet/>
      <dgm:spPr/>
      <dgm:t>
        <a:bodyPr/>
        <a:lstStyle/>
        <a:p>
          <a:endParaRPr lang="en-US"/>
        </a:p>
      </dgm:t>
    </dgm:pt>
    <dgm:pt modelId="{4197D760-DC97-48BA-AC34-23EDAC4D3E86}" type="sibTrans" cxnId="{F28A570A-0EA4-48AD-BE88-AAC306A5D57E}">
      <dgm:prSet/>
      <dgm:spPr/>
      <dgm:t>
        <a:bodyPr/>
        <a:lstStyle/>
        <a:p>
          <a:endParaRPr lang="en-US"/>
        </a:p>
      </dgm:t>
    </dgm:pt>
    <dgm:pt modelId="{AA0136EF-EACB-4367-8B6B-B8DC0FFE762C}">
      <dgm:prSet/>
      <dgm:spPr/>
      <dgm:t>
        <a:bodyPr/>
        <a:lstStyle/>
        <a:p>
          <a:r>
            <a:rPr lang="en-US" dirty="0"/>
            <a:t>High Throughput</a:t>
          </a:r>
        </a:p>
        <a:p>
          <a:r>
            <a:rPr lang="en-US" dirty="0"/>
            <a:t>DSS/DWH/Analytics</a:t>
          </a:r>
        </a:p>
      </dgm:t>
    </dgm:pt>
    <dgm:pt modelId="{FB1A9035-76FB-4628-9259-C20F66B33B22}" type="parTrans" cxnId="{7DD7BCA5-4200-4E3C-BE9C-5BCEA2F68AAD}">
      <dgm:prSet/>
      <dgm:spPr/>
      <dgm:t>
        <a:bodyPr/>
        <a:lstStyle/>
        <a:p>
          <a:endParaRPr lang="en-US"/>
        </a:p>
      </dgm:t>
    </dgm:pt>
    <dgm:pt modelId="{A8D1F9CE-F65E-47A8-AC95-F54550C9DBD6}" type="sibTrans" cxnId="{7DD7BCA5-4200-4E3C-BE9C-5BCEA2F68AAD}">
      <dgm:prSet/>
      <dgm:spPr/>
      <dgm:t>
        <a:bodyPr/>
        <a:lstStyle/>
        <a:p>
          <a:endParaRPr lang="en-US"/>
        </a:p>
      </dgm:t>
    </dgm:pt>
    <dgm:pt modelId="{17B4D3D2-B4DB-4C0C-B9CE-B0A34A6B0A28}">
      <dgm:prSet/>
      <dgm:spPr/>
      <dgm:t>
        <a:bodyPr/>
        <a:lstStyle/>
        <a:p>
          <a:r>
            <a:rPr lang="en-US"/>
            <a:t>Few but complex requests touching a lot of data</a:t>
          </a:r>
        </a:p>
      </dgm:t>
    </dgm:pt>
    <dgm:pt modelId="{478BD2EE-C016-4C54-84A6-3D3E08BF9204}" type="parTrans" cxnId="{7850D605-1183-424D-B80F-6FD0DBAEE6DF}">
      <dgm:prSet/>
      <dgm:spPr/>
      <dgm:t>
        <a:bodyPr/>
        <a:lstStyle/>
        <a:p>
          <a:endParaRPr lang="en-US"/>
        </a:p>
      </dgm:t>
    </dgm:pt>
    <dgm:pt modelId="{33AF8DD1-E17D-4D4B-A96B-E09DF9548C6A}" type="sibTrans" cxnId="{7850D605-1183-424D-B80F-6FD0DBAEE6DF}">
      <dgm:prSet/>
      <dgm:spPr/>
      <dgm:t>
        <a:bodyPr/>
        <a:lstStyle/>
        <a:p>
          <a:endParaRPr lang="en-US"/>
        </a:p>
      </dgm:t>
    </dgm:pt>
    <dgm:pt modelId="{A283D048-1745-4481-B6A8-745DDBFF2AA2}">
      <dgm:prSet/>
      <dgm:spPr/>
      <dgm:t>
        <a:bodyPr/>
        <a:lstStyle/>
        <a:p>
          <a:r>
            <a:rPr lang="en-US" dirty="0"/>
            <a:t>Generic Server and Virtualization </a:t>
          </a:r>
        </a:p>
      </dgm:t>
    </dgm:pt>
    <dgm:pt modelId="{3A1FA3A3-F606-4786-908B-6D2641AD4F01}" type="parTrans" cxnId="{E96649E3-17FE-4453-BE39-CA9505615609}">
      <dgm:prSet/>
      <dgm:spPr/>
      <dgm:t>
        <a:bodyPr/>
        <a:lstStyle/>
        <a:p>
          <a:endParaRPr lang="en-US"/>
        </a:p>
      </dgm:t>
    </dgm:pt>
    <dgm:pt modelId="{5E05DE50-8E6C-49A9-9184-C19B2598196C}" type="sibTrans" cxnId="{E96649E3-17FE-4453-BE39-CA9505615609}">
      <dgm:prSet/>
      <dgm:spPr/>
      <dgm:t>
        <a:bodyPr/>
        <a:lstStyle/>
        <a:p>
          <a:endParaRPr lang="en-US"/>
        </a:p>
      </dgm:t>
    </dgm:pt>
    <dgm:pt modelId="{863BF31F-1CF9-42FA-A46A-6C4FF81628B4}" type="pres">
      <dgm:prSet presAssocID="{24B8E5F7-FDA8-4E6C-A8C3-965543C7610A}" presName="root" presStyleCnt="0">
        <dgm:presLayoutVars>
          <dgm:dir/>
          <dgm:resizeHandles val="exact"/>
        </dgm:presLayoutVars>
      </dgm:prSet>
      <dgm:spPr/>
    </dgm:pt>
    <dgm:pt modelId="{3DBA0468-CEEE-412A-8D90-988EDA17F7EE}" type="pres">
      <dgm:prSet presAssocID="{E22E8F44-D9A1-42B0-9C40-29E3EEED00D1}" presName="compNode" presStyleCnt="0"/>
      <dgm:spPr/>
    </dgm:pt>
    <dgm:pt modelId="{BC208CFB-ED49-41B0-A841-B5A0D5388F99}" type="pres">
      <dgm:prSet presAssocID="{E22E8F44-D9A1-42B0-9C40-29E3EEED00D1}" presName="bgRect" presStyleLbl="bgShp" presStyleIdx="0" presStyleCnt="4" custLinFactNeighborX="14098" custLinFactNeighborY="1506"/>
      <dgm:spPr/>
    </dgm:pt>
    <dgm:pt modelId="{D67B1EEA-2798-477D-8DA7-E6365E95EB7B}" type="pres">
      <dgm:prSet presAssocID="{E22E8F44-D9A1-42B0-9C40-29E3EEED00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37C3513-DC00-4848-9C6D-97345396A047}" type="pres">
      <dgm:prSet presAssocID="{E22E8F44-D9A1-42B0-9C40-29E3EEED00D1}" presName="spaceRect" presStyleCnt="0"/>
      <dgm:spPr/>
    </dgm:pt>
    <dgm:pt modelId="{EAD956CE-3E72-4BA4-96DA-E750EAFB02CC}" type="pres">
      <dgm:prSet presAssocID="{E22E8F44-D9A1-42B0-9C40-29E3EEED00D1}" presName="parTx" presStyleLbl="revTx" presStyleIdx="0" presStyleCnt="7">
        <dgm:presLayoutVars>
          <dgm:chMax val="0"/>
          <dgm:chPref val="0"/>
        </dgm:presLayoutVars>
      </dgm:prSet>
      <dgm:spPr/>
    </dgm:pt>
    <dgm:pt modelId="{1412C82D-5E9E-4167-8FF6-C9757B0FEA2F}" type="pres">
      <dgm:prSet presAssocID="{E22E8F44-D9A1-42B0-9C40-29E3EEED00D1}" presName="desTx" presStyleLbl="revTx" presStyleIdx="1" presStyleCnt="7">
        <dgm:presLayoutVars/>
      </dgm:prSet>
      <dgm:spPr/>
    </dgm:pt>
    <dgm:pt modelId="{A32E8130-C3C4-4BDF-9839-E2D601488067}" type="pres">
      <dgm:prSet presAssocID="{0E60E5CA-F205-4960-84B1-4A2044AB74D9}" presName="sibTrans" presStyleCnt="0"/>
      <dgm:spPr/>
    </dgm:pt>
    <dgm:pt modelId="{0C8C942E-0522-49D2-96A6-4E32843979ED}" type="pres">
      <dgm:prSet presAssocID="{DDF5089F-8992-4E8D-95F9-06477CC274B5}" presName="compNode" presStyleCnt="0"/>
      <dgm:spPr/>
    </dgm:pt>
    <dgm:pt modelId="{93A1F118-1518-4485-9A7B-2CC1FED1D36F}" type="pres">
      <dgm:prSet presAssocID="{DDF5089F-8992-4E8D-95F9-06477CC274B5}" presName="bgRect" presStyleLbl="bgShp" presStyleIdx="1" presStyleCnt="4"/>
      <dgm:spPr/>
    </dgm:pt>
    <dgm:pt modelId="{E52F36AF-2C86-406C-94FF-4547713CE566}" type="pres">
      <dgm:prSet presAssocID="{DDF5089F-8992-4E8D-95F9-06477CC274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006F7C-5E1E-4F5B-91A9-497ACCCB4ACC}" type="pres">
      <dgm:prSet presAssocID="{DDF5089F-8992-4E8D-95F9-06477CC274B5}" presName="spaceRect" presStyleCnt="0"/>
      <dgm:spPr/>
    </dgm:pt>
    <dgm:pt modelId="{9FD233C7-D19B-412A-B67A-ED274B0F35B9}" type="pres">
      <dgm:prSet presAssocID="{DDF5089F-8992-4E8D-95F9-06477CC274B5}" presName="parTx" presStyleLbl="revTx" presStyleIdx="2" presStyleCnt="7">
        <dgm:presLayoutVars>
          <dgm:chMax val="0"/>
          <dgm:chPref val="0"/>
        </dgm:presLayoutVars>
      </dgm:prSet>
      <dgm:spPr/>
    </dgm:pt>
    <dgm:pt modelId="{880B1674-D403-4429-8CDE-2432C35CD737}" type="pres">
      <dgm:prSet presAssocID="{DDF5089F-8992-4E8D-95F9-06477CC274B5}" presName="desTx" presStyleLbl="revTx" presStyleIdx="3" presStyleCnt="7">
        <dgm:presLayoutVars/>
      </dgm:prSet>
      <dgm:spPr/>
    </dgm:pt>
    <dgm:pt modelId="{E5FA138F-DB9C-4820-AA02-AF4DB79F22DD}" type="pres">
      <dgm:prSet presAssocID="{AF7C62D5-28DC-4606-8FFE-69C5D4FA9F78}" presName="sibTrans" presStyleCnt="0"/>
      <dgm:spPr/>
    </dgm:pt>
    <dgm:pt modelId="{58AAA3B6-EF8E-4E0E-A539-6A1A4B742442}" type="pres">
      <dgm:prSet presAssocID="{AA0136EF-EACB-4367-8B6B-B8DC0FFE762C}" presName="compNode" presStyleCnt="0"/>
      <dgm:spPr/>
    </dgm:pt>
    <dgm:pt modelId="{A350D681-B356-44DF-89CE-98335FDBA260}" type="pres">
      <dgm:prSet presAssocID="{AA0136EF-EACB-4367-8B6B-B8DC0FFE762C}" presName="bgRect" presStyleLbl="bgShp" presStyleIdx="2" presStyleCnt="4"/>
      <dgm:spPr/>
    </dgm:pt>
    <dgm:pt modelId="{77FCC198-D5DA-41E0-80C0-F203CC143AFF}" type="pres">
      <dgm:prSet presAssocID="{AA0136EF-EACB-4367-8B6B-B8DC0FFE76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A93FDD1-48A1-4FDA-81E6-FB2AD21C2286}" type="pres">
      <dgm:prSet presAssocID="{AA0136EF-EACB-4367-8B6B-B8DC0FFE762C}" presName="spaceRect" presStyleCnt="0"/>
      <dgm:spPr/>
    </dgm:pt>
    <dgm:pt modelId="{B5BF93E6-BBC5-4ED7-AC0F-F59E308B6D5F}" type="pres">
      <dgm:prSet presAssocID="{AA0136EF-EACB-4367-8B6B-B8DC0FFE762C}" presName="parTx" presStyleLbl="revTx" presStyleIdx="4" presStyleCnt="7">
        <dgm:presLayoutVars>
          <dgm:chMax val="0"/>
          <dgm:chPref val="0"/>
        </dgm:presLayoutVars>
      </dgm:prSet>
      <dgm:spPr/>
    </dgm:pt>
    <dgm:pt modelId="{A80009C5-68CC-4C1C-895E-ED8D9602AF80}" type="pres">
      <dgm:prSet presAssocID="{AA0136EF-EACB-4367-8B6B-B8DC0FFE762C}" presName="desTx" presStyleLbl="revTx" presStyleIdx="5" presStyleCnt="7">
        <dgm:presLayoutVars/>
      </dgm:prSet>
      <dgm:spPr/>
    </dgm:pt>
    <dgm:pt modelId="{2018F403-ADA0-47AA-A7B4-2A29289CE287}" type="pres">
      <dgm:prSet presAssocID="{A8D1F9CE-F65E-47A8-AC95-F54550C9DBD6}" presName="sibTrans" presStyleCnt="0"/>
      <dgm:spPr/>
    </dgm:pt>
    <dgm:pt modelId="{317B3A88-2503-4435-A4CF-DB4FECC88886}" type="pres">
      <dgm:prSet presAssocID="{A283D048-1745-4481-B6A8-745DDBFF2AA2}" presName="compNode" presStyleCnt="0"/>
      <dgm:spPr/>
    </dgm:pt>
    <dgm:pt modelId="{B1D90C46-DD86-4642-93A2-C598F3C6BF3A}" type="pres">
      <dgm:prSet presAssocID="{A283D048-1745-4481-B6A8-745DDBFF2AA2}" presName="bgRect" presStyleLbl="bgShp" presStyleIdx="3" presStyleCnt="4"/>
      <dgm:spPr/>
    </dgm:pt>
    <dgm:pt modelId="{AF728E54-38B3-43C1-82F8-C728552DF1BF}" type="pres">
      <dgm:prSet presAssocID="{A283D048-1745-4481-B6A8-745DDBFF2A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3BE2604-0E4B-4AE6-ABAC-82019D38F2A1}" type="pres">
      <dgm:prSet presAssocID="{A283D048-1745-4481-B6A8-745DDBFF2AA2}" presName="spaceRect" presStyleCnt="0"/>
      <dgm:spPr/>
    </dgm:pt>
    <dgm:pt modelId="{CD4E474E-F344-4B84-8990-C8F00423EE4D}" type="pres">
      <dgm:prSet presAssocID="{A283D048-1745-4481-B6A8-745DDBFF2AA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F8C7204-5A56-483A-9943-142B003365D1}" type="presOf" srcId="{17B4D3D2-B4DB-4C0C-B9CE-B0A34A6B0A28}" destId="{A80009C5-68CC-4C1C-895E-ED8D9602AF80}" srcOrd="0" destOrd="0" presId="urn:microsoft.com/office/officeart/2018/2/layout/IconVerticalSolidList"/>
    <dgm:cxn modelId="{7850D605-1183-424D-B80F-6FD0DBAEE6DF}" srcId="{AA0136EF-EACB-4367-8B6B-B8DC0FFE762C}" destId="{17B4D3D2-B4DB-4C0C-B9CE-B0A34A6B0A28}" srcOrd="0" destOrd="0" parTransId="{478BD2EE-C016-4C54-84A6-3D3E08BF9204}" sibTransId="{33AF8DD1-E17D-4D4B-A96B-E09DF9548C6A}"/>
    <dgm:cxn modelId="{F28A570A-0EA4-48AD-BE88-AAC306A5D57E}" srcId="{DDF5089F-8992-4E8D-95F9-06477CC274B5}" destId="{F73143EB-38AF-4476-9BC9-CF38420EE867}" srcOrd="0" destOrd="0" parTransId="{4C7C5439-2EA9-4EE8-830D-8313CA3E721F}" sibTransId="{4197D760-DC97-48BA-AC34-23EDAC4D3E86}"/>
    <dgm:cxn modelId="{D1B93D31-CE5D-4502-9A32-EAF86CD14AC0}" type="presOf" srcId="{A283D048-1745-4481-B6A8-745DDBFF2AA2}" destId="{CD4E474E-F344-4B84-8990-C8F00423EE4D}" srcOrd="0" destOrd="0" presId="urn:microsoft.com/office/officeart/2018/2/layout/IconVerticalSolidList"/>
    <dgm:cxn modelId="{529B7731-7A38-472D-8F6C-44285D479857}" type="presOf" srcId="{E22E8F44-D9A1-42B0-9C40-29E3EEED00D1}" destId="{EAD956CE-3E72-4BA4-96DA-E750EAFB02CC}" srcOrd="0" destOrd="0" presId="urn:microsoft.com/office/officeart/2018/2/layout/IconVerticalSolidList"/>
    <dgm:cxn modelId="{FECA0D61-092A-4E5A-AFE1-67A757D016A3}" type="presOf" srcId="{F73143EB-38AF-4476-9BC9-CF38420EE867}" destId="{880B1674-D403-4429-8CDE-2432C35CD737}" srcOrd="0" destOrd="0" presId="urn:microsoft.com/office/officeart/2018/2/layout/IconVerticalSolidList"/>
    <dgm:cxn modelId="{14BA2589-690D-4976-88A7-352A448BEC5D}" type="presOf" srcId="{00FD13DA-5D74-4E65-AB30-7FC4080577B7}" destId="{1412C82D-5E9E-4167-8FF6-C9757B0FEA2F}" srcOrd="0" destOrd="0" presId="urn:microsoft.com/office/officeart/2018/2/layout/IconVerticalSolidList"/>
    <dgm:cxn modelId="{5EA319A3-87A5-4EC9-9ACE-100CBE504721}" type="presOf" srcId="{DDF5089F-8992-4E8D-95F9-06477CC274B5}" destId="{9FD233C7-D19B-412A-B67A-ED274B0F35B9}" srcOrd="0" destOrd="0" presId="urn:microsoft.com/office/officeart/2018/2/layout/IconVerticalSolidList"/>
    <dgm:cxn modelId="{7DD7BCA5-4200-4E3C-BE9C-5BCEA2F68AAD}" srcId="{24B8E5F7-FDA8-4E6C-A8C3-965543C7610A}" destId="{AA0136EF-EACB-4367-8B6B-B8DC0FFE762C}" srcOrd="2" destOrd="0" parTransId="{FB1A9035-76FB-4628-9259-C20F66B33B22}" sibTransId="{A8D1F9CE-F65E-47A8-AC95-F54550C9DBD6}"/>
    <dgm:cxn modelId="{9C7FEDB3-C0BF-41C2-AE6D-D07E65CF3B16}" srcId="{E22E8F44-D9A1-42B0-9C40-29E3EEED00D1}" destId="{00FD13DA-5D74-4E65-AB30-7FC4080577B7}" srcOrd="0" destOrd="0" parTransId="{72FD6F1C-2E55-4DF9-9774-3F8921E5A83A}" sibTransId="{9BB7F879-BE04-41BE-A526-CD593725BC5B}"/>
    <dgm:cxn modelId="{E34206B9-3821-4C24-8F8D-C05A971ABE3E}" srcId="{24B8E5F7-FDA8-4E6C-A8C3-965543C7610A}" destId="{DDF5089F-8992-4E8D-95F9-06477CC274B5}" srcOrd="1" destOrd="0" parTransId="{F8805665-0578-4E58-95D8-F1D6639078EB}" sibTransId="{AF7C62D5-28DC-4606-8FFE-69C5D4FA9F78}"/>
    <dgm:cxn modelId="{7E05AAD5-FCCA-4934-A7BC-FBB731F1E866}" type="presOf" srcId="{24B8E5F7-FDA8-4E6C-A8C3-965543C7610A}" destId="{863BF31F-1CF9-42FA-A46A-6C4FF81628B4}" srcOrd="0" destOrd="0" presId="urn:microsoft.com/office/officeart/2018/2/layout/IconVerticalSolidList"/>
    <dgm:cxn modelId="{088158DA-0AB1-46EB-8E32-15D78BCB5CF6}" srcId="{24B8E5F7-FDA8-4E6C-A8C3-965543C7610A}" destId="{E22E8F44-D9A1-42B0-9C40-29E3EEED00D1}" srcOrd="0" destOrd="0" parTransId="{CC8AC804-542C-464F-9935-DBD5DCC8EDE9}" sibTransId="{0E60E5CA-F205-4960-84B1-4A2044AB74D9}"/>
    <dgm:cxn modelId="{E96649E3-17FE-4453-BE39-CA9505615609}" srcId="{24B8E5F7-FDA8-4E6C-A8C3-965543C7610A}" destId="{A283D048-1745-4481-B6A8-745DDBFF2AA2}" srcOrd="3" destOrd="0" parTransId="{3A1FA3A3-F606-4786-908B-6D2641AD4F01}" sibTransId="{5E05DE50-8E6C-49A9-9184-C19B2598196C}"/>
    <dgm:cxn modelId="{624B63E4-791D-4E80-9518-DE431F7FE934}" type="presOf" srcId="{AA0136EF-EACB-4367-8B6B-B8DC0FFE762C}" destId="{B5BF93E6-BBC5-4ED7-AC0F-F59E308B6D5F}" srcOrd="0" destOrd="0" presId="urn:microsoft.com/office/officeart/2018/2/layout/IconVerticalSolidList"/>
    <dgm:cxn modelId="{D34A8FDD-075E-4A4F-9848-07EAACB3CA00}" type="presParOf" srcId="{863BF31F-1CF9-42FA-A46A-6C4FF81628B4}" destId="{3DBA0468-CEEE-412A-8D90-988EDA17F7EE}" srcOrd="0" destOrd="0" presId="urn:microsoft.com/office/officeart/2018/2/layout/IconVerticalSolidList"/>
    <dgm:cxn modelId="{95E06870-CC28-490A-A1C3-177466093F89}" type="presParOf" srcId="{3DBA0468-CEEE-412A-8D90-988EDA17F7EE}" destId="{BC208CFB-ED49-41B0-A841-B5A0D5388F99}" srcOrd="0" destOrd="0" presId="urn:microsoft.com/office/officeart/2018/2/layout/IconVerticalSolidList"/>
    <dgm:cxn modelId="{FB24F9C0-D041-4354-80E0-F8E830793E8F}" type="presParOf" srcId="{3DBA0468-CEEE-412A-8D90-988EDA17F7EE}" destId="{D67B1EEA-2798-477D-8DA7-E6365E95EB7B}" srcOrd="1" destOrd="0" presId="urn:microsoft.com/office/officeart/2018/2/layout/IconVerticalSolidList"/>
    <dgm:cxn modelId="{C4858DC9-177D-47FF-829A-59FD256A36DE}" type="presParOf" srcId="{3DBA0468-CEEE-412A-8D90-988EDA17F7EE}" destId="{737C3513-DC00-4848-9C6D-97345396A047}" srcOrd="2" destOrd="0" presId="urn:microsoft.com/office/officeart/2018/2/layout/IconVerticalSolidList"/>
    <dgm:cxn modelId="{6C4DEE6B-F847-4D6D-B59C-E2C119AF8FC3}" type="presParOf" srcId="{3DBA0468-CEEE-412A-8D90-988EDA17F7EE}" destId="{EAD956CE-3E72-4BA4-96DA-E750EAFB02CC}" srcOrd="3" destOrd="0" presId="urn:microsoft.com/office/officeart/2018/2/layout/IconVerticalSolidList"/>
    <dgm:cxn modelId="{AAFAD5F2-DDFD-4CD6-B86B-C29C585822CE}" type="presParOf" srcId="{3DBA0468-CEEE-412A-8D90-988EDA17F7EE}" destId="{1412C82D-5E9E-4167-8FF6-C9757B0FEA2F}" srcOrd="4" destOrd="0" presId="urn:microsoft.com/office/officeart/2018/2/layout/IconVerticalSolidList"/>
    <dgm:cxn modelId="{BED01260-EB78-467D-B210-E18F24314B28}" type="presParOf" srcId="{863BF31F-1CF9-42FA-A46A-6C4FF81628B4}" destId="{A32E8130-C3C4-4BDF-9839-E2D601488067}" srcOrd="1" destOrd="0" presId="urn:microsoft.com/office/officeart/2018/2/layout/IconVerticalSolidList"/>
    <dgm:cxn modelId="{8D344D63-8C38-4169-AA26-5AFE80F21620}" type="presParOf" srcId="{863BF31F-1CF9-42FA-A46A-6C4FF81628B4}" destId="{0C8C942E-0522-49D2-96A6-4E32843979ED}" srcOrd="2" destOrd="0" presId="urn:microsoft.com/office/officeart/2018/2/layout/IconVerticalSolidList"/>
    <dgm:cxn modelId="{1A0BB3AD-6021-4D1C-BAEF-6DC6F8F9D41C}" type="presParOf" srcId="{0C8C942E-0522-49D2-96A6-4E32843979ED}" destId="{93A1F118-1518-4485-9A7B-2CC1FED1D36F}" srcOrd="0" destOrd="0" presId="urn:microsoft.com/office/officeart/2018/2/layout/IconVerticalSolidList"/>
    <dgm:cxn modelId="{786BFD9A-9C24-4BB1-A3D4-DDF0AF39B098}" type="presParOf" srcId="{0C8C942E-0522-49D2-96A6-4E32843979ED}" destId="{E52F36AF-2C86-406C-94FF-4547713CE566}" srcOrd="1" destOrd="0" presId="urn:microsoft.com/office/officeart/2018/2/layout/IconVerticalSolidList"/>
    <dgm:cxn modelId="{680CA088-8322-40FB-A64E-EF0074AC7E55}" type="presParOf" srcId="{0C8C942E-0522-49D2-96A6-4E32843979ED}" destId="{73006F7C-5E1E-4F5B-91A9-497ACCCB4ACC}" srcOrd="2" destOrd="0" presId="urn:microsoft.com/office/officeart/2018/2/layout/IconVerticalSolidList"/>
    <dgm:cxn modelId="{BD6A0369-58ED-4905-AA8B-13BDD503BB5A}" type="presParOf" srcId="{0C8C942E-0522-49D2-96A6-4E32843979ED}" destId="{9FD233C7-D19B-412A-B67A-ED274B0F35B9}" srcOrd="3" destOrd="0" presId="urn:microsoft.com/office/officeart/2018/2/layout/IconVerticalSolidList"/>
    <dgm:cxn modelId="{933E5A54-2826-4989-9B11-DD7BAEB50327}" type="presParOf" srcId="{0C8C942E-0522-49D2-96A6-4E32843979ED}" destId="{880B1674-D403-4429-8CDE-2432C35CD737}" srcOrd="4" destOrd="0" presId="urn:microsoft.com/office/officeart/2018/2/layout/IconVerticalSolidList"/>
    <dgm:cxn modelId="{289EA5C9-2F45-4F91-B2DC-692C7CE73EB7}" type="presParOf" srcId="{863BF31F-1CF9-42FA-A46A-6C4FF81628B4}" destId="{E5FA138F-DB9C-4820-AA02-AF4DB79F22DD}" srcOrd="3" destOrd="0" presId="urn:microsoft.com/office/officeart/2018/2/layout/IconVerticalSolidList"/>
    <dgm:cxn modelId="{A2548A45-69BB-40BB-8310-957109B6B54D}" type="presParOf" srcId="{863BF31F-1CF9-42FA-A46A-6C4FF81628B4}" destId="{58AAA3B6-EF8E-4E0E-A539-6A1A4B742442}" srcOrd="4" destOrd="0" presId="urn:microsoft.com/office/officeart/2018/2/layout/IconVerticalSolidList"/>
    <dgm:cxn modelId="{38580CB5-1473-4E0F-BFFC-50BDCC3E9BD3}" type="presParOf" srcId="{58AAA3B6-EF8E-4E0E-A539-6A1A4B742442}" destId="{A350D681-B356-44DF-89CE-98335FDBA260}" srcOrd="0" destOrd="0" presId="urn:microsoft.com/office/officeart/2018/2/layout/IconVerticalSolidList"/>
    <dgm:cxn modelId="{A067A7C3-43D2-4914-B610-F5EA4AED9E77}" type="presParOf" srcId="{58AAA3B6-EF8E-4E0E-A539-6A1A4B742442}" destId="{77FCC198-D5DA-41E0-80C0-F203CC143AFF}" srcOrd="1" destOrd="0" presId="urn:microsoft.com/office/officeart/2018/2/layout/IconVerticalSolidList"/>
    <dgm:cxn modelId="{8F59CA7E-D41D-4649-9F1D-39837D86865B}" type="presParOf" srcId="{58AAA3B6-EF8E-4E0E-A539-6A1A4B742442}" destId="{5A93FDD1-48A1-4FDA-81E6-FB2AD21C2286}" srcOrd="2" destOrd="0" presId="urn:microsoft.com/office/officeart/2018/2/layout/IconVerticalSolidList"/>
    <dgm:cxn modelId="{BD30119E-AD5B-48D3-8095-71FDABA0AA33}" type="presParOf" srcId="{58AAA3B6-EF8E-4E0E-A539-6A1A4B742442}" destId="{B5BF93E6-BBC5-4ED7-AC0F-F59E308B6D5F}" srcOrd="3" destOrd="0" presId="urn:microsoft.com/office/officeart/2018/2/layout/IconVerticalSolidList"/>
    <dgm:cxn modelId="{A440C0C1-45C4-49FE-8131-54B08831BA12}" type="presParOf" srcId="{58AAA3B6-EF8E-4E0E-A539-6A1A4B742442}" destId="{A80009C5-68CC-4C1C-895E-ED8D9602AF80}" srcOrd="4" destOrd="0" presId="urn:microsoft.com/office/officeart/2018/2/layout/IconVerticalSolidList"/>
    <dgm:cxn modelId="{043A2519-2471-4231-A162-B7F8F69E452A}" type="presParOf" srcId="{863BF31F-1CF9-42FA-A46A-6C4FF81628B4}" destId="{2018F403-ADA0-47AA-A7B4-2A29289CE287}" srcOrd="5" destOrd="0" presId="urn:microsoft.com/office/officeart/2018/2/layout/IconVerticalSolidList"/>
    <dgm:cxn modelId="{B697AFF3-1EE6-4009-9047-7795221DC925}" type="presParOf" srcId="{863BF31F-1CF9-42FA-A46A-6C4FF81628B4}" destId="{317B3A88-2503-4435-A4CF-DB4FECC88886}" srcOrd="6" destOrd="0" presId="urn:microsoft.com/office/officeart/2018/2/layout/IconVerticalSolidList"/>
    <dgm:cxn modelId="{C9EF1C26-C00F-4890-9D86-C2911E244F52}" type="presParOf" srcId="{317B3A88-2503-4435-A4CF-DB4FECC88886}" destId="{B1D90C46-DD86-4642-93A2-C598F3C6BF3A}" srcOrd="0" destOrd="0" presId="urn:microsoft.com/office/officeart/2018/2/layout/IconVerticalSolidList"/>
    <dgm:cxn modelId="{354D544B-D876-40B0-B36D-EF8DFB7677C7}" type="presParOf" srcId="{317B3A88-2503-4435-A4CF-DB4FECC88886}" destId="{AF728E54-38B3-43C1-82F8-C728552DF1BF}" srcOrd="1" destOrd="0" presId="urn:microsoft.com/office/officeart/2018/2/layout/IconVerticalSolidList"/>
    <dgm:cxn modelId="{0081CC72-7EA2-4DED-A602-E973C8BD7C88}" type="presParOf" srcId="{317B3A88-2503-4435-A4CF-DB4FECC88886}" destId="{73BE2604-0E4B-4AE6-ABAC-82019D38F2A1}" srcOrd="2" destOrd="0" presId="urn:microsoft.com/office/officeart/2018/2/layout/IconVerticalSolidList"/>
    <dgm:cxn modelId="{61107FBE-4682-4E29-9535-3F31A0F134F7}" type="presParOf" srcId="{317B3A88-2503-4435-A4CF-DB4FECC88886}" destId="{CD4E474E-F344-4B84-8990-C8F00423EE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B8E5F7-FDA8-4E6C-A8C3-965543C761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2E8F44-D9A1-42B0-9C40-29E3EEED00D1}">
      <dgm:prSet/>
      <dgm:spPr/>
      <dgm:t>
        <a:bodyPr/>
        <a:lstStyle/>
        <a:p>
          <a:r>
            <a:rPr lang="en-US"/>
            <a:t>Low Latency</a:t>
          </a:r>
        </a:p>
      </dgm:t>
    </dgm:pt>
    <dgm:pt modelId="{CC8AC804-542C-464F-9935-DBD5DCC8EDE9}" type="parTrans" cxnId="{088158DA-0AB1-46EB-8E32-15D78BCB5CF6}">
      <dgm:prSet/>
      <dgm:spPr/>
      <dgm:t>
        <a:bodyPr/>
        <a:lstStyle/>
        <a:p>
          <a:endParaRPr lang="en-US"/>
        </a:p>
      </dgm:t>
    </dgm:pt>
    <dgm:pt modelId="{0E60E5CA-F205-4960-84B1-4A2044AB74D9}" type="sibTrans" cxnId="{088158DA-0AB1-46EB-8E32-15D78BCB5CF6}">
      <dgm:prSet/>
      <dgm:spPr/>
      <dgm:t>
        <a:bodyPr/>
        <a:lstStyle/>
        <a:p>
          <a:endParaRPr lang="en-US"/>
        </a:p>
      </dgm:t>
    </dgm:pt>
    <dgm:pt modelId="{00FD13DA-5D74-4E65-AB30-7FC4080577B7}">
      <dgm:prSet/>
      <dgm:spPr/>
      <dgm:t>
        <a:bodyPr/>
        <a:lstStyle/>
        <a:p>
          <a:r>
            <a:rPr lang="en-US"/>
            <a:t>Few (maybe even just one) connections, fastest possible response time</a:t>
          </a:r>
        </a:p>
      </dgm:t>
    </dgm:pt>
    <dgm:pt modelId="{72FD6F1C-2E55-4DF9-9774-3F8921E5A83A}" type="parTrans" cxnId="{9C7FEDB3-C0BF-41C2-AE6D-D07E65CF3B16}">
      <dgm:prSet/>
      <dgm:spPr/>
      <dgm:t>
        <a:bodyPr/>
        <a:lstStyle/>
        <a:p>
          <a:endParaRPr lang="en-US"/>
        </a:p>
      </dgm:t>
    </dgm:pt>
    <dgm:pt modelId="{9BB7F879-BE04-41BE-A526-CD593725BC5B}" type="sibTrans" cxnId="{9C7FEDB3-C0BF-41C2-AE6D-D07E65CF3B16}">
      <dgm:prSet/>
      <dgm:spPr/>
      <dgm:t>
        <a:bodyPr/>
        <a:lstStyle/>
        <a:p>
          <a:endParaRPr lang="en-US"/>
        </a:p>
      </dgm:t>
    </dgm:pt>
    <dgm:pt modelId="{DDF5089F-8992-4E8D-95F9-06477CC274B5}">
      <dgm:prSet/>
      <dgm:spPr/>
      <dgm:t>
        <a:bodyPr/>
        <a:lstStyle/>
        <a:p>
          <a:r>
            <a:rPr lang="en-US"/>
            <a:t>High Concurrency OLTP</a:t>
          </a:r>
        </a:p>
      </dgm:t>
    </dgm:pt>
    <dgm:pt modelId="{F8805665-0578-4E58-95D8-F1D6639078EB}" type="parTrans" cxnId="{E34206B9-3821-4C24-8F8D-C05A971ABE3E}">
      <dgm:prSet/>
      <dgm:spPr/>
      <dgm:t>
        <a:bodyPr/>
        <a:lstStyle/>
        <a:p>
          <a:endParaRPr lang="en-US"/>
        </a:p>
      </dgm:t>
    </dgm:pt>
    <dgm:pt modelId="{AF7C62D5-28DC-4606-8FFE-69C5D4FA9F78}" type="sibTrans" cxnId="{E34206B9-3821-4C24-8F8D-C05A971ABE3E}">
      <dgm:prSet/>
      <dgm:spPr/>
      <dgm:t>
        <a:bodyPr/>
        <a:lstStyle/>
        <a:p>
          <a:endParaRPr lang="en-US"/>
        </a:p>
      </dgm:t>
    </dgm:pt>
    <dgm:pt modelId="{F73143EB-38AF-4476-9BC9-CF38420EE867}">
      <dgm:prSet/>
      <dgm:spPr/>
      <dgm:t>
        <a:bodyPr/>
        <a:lstStyle/>
        <a:p>
          <a:r>
            <a:rPr lang="en-US"/>
            <a:t>Lots of concurrent connections </a:t>
          </a:r>
        </a:p>
      </dgm:t>
    </dgm:pt>
    <dgm:pt modelId="{4C7C5439-2EA9-4EE8-830D-8313CA3E721F}" type="parTrans" cxnId="{F28A570A-0EA4-48AD-BE88-AAC306A5D57E}">
      <dgm:prSet/>
      <dgm:spPr/>
      <dgm:t>
        <a:bodyPr/>
        <a:lstStyle/>
        <a:p>
          <a:endParaRPr lang="en-US"/>
        </a:p>
      </dgm:t>
    </dgm:pt>
    <dgm:pt modelId="{4197D760-DC97-48BA-AC34-23EDAC4D3E86}" type="sibTrans" cxnId="{F28A570A-0EA4-48AD-BE88-AAC306A5D57E}">
      <dgm:prSet/>
      <dgm:spPr/>
      <dgm:t>
        <a:bodyPr/>
        <a:lstStyle/>
        <a:p>
          <a:endParaRPr lang="en-US"/>
        </a:p>
      </dgm:t>
    </dgm:pt>
    <dgm:pt modelId="{AA0136EF-EACB-4367-8B6B-B8DC0FFE762C}">
      <dgm:prSet/>
      <dgm:spPr/>
      <dgm:t>
        <a:bodyPr/>
        <a:lstStyle/>
        <a:p>
          <a:r>
            <a:rPr lang="en-US"/>
            <a:t>High Throughput	DSS/DWH/Analytics</a:t>
          </a:r>
        </a:p>
      </dgm:t>
    </dgm:pt>
    <dgm:pt modelId="{FB1A9035-76FB-4628-9259-C20F66B33B22}" type="parTrans" cxnId="{7DD7BCA5-4200-4E3C-BE9C-5BCEA2F68AAD}">
      <dgm:prSet/>
      <dgm:spPr/>
      <dgm:t>
        <a:bodyPr/>
        <a:lstStyle/>
        <a:p>
          <a:endParaRPr lang="en-US"/>
        </a:p>
      </dgm:t>
    </dgm:pt>
    <dgm:pt modelId="{A8D1F9CE-F65E-47A8-AC95-F54550C9DBD6}" type="sibTrans" cxnId="{7DD7BCA5-4200-4E3C-BE9C-5BCEA2F68AAD}">
      <dgm:prSet/>
      <dgm:spPr/>
      <dgm:t>
        <a:bodyPr/>
        <a:lstStyle/>
        <a:p>
          <a:endParaRPr lang="en-US"/>
        </a:p>
      </dgm:t>
    </dgm:pt>
    <dgm:pt modelId="{17B4D3D2-B4DB-4C0C-B9CE-B0A34A6B0A28}">
      <dgm:prSet/>
      <dgm:spPr/>
      <dgm:t>
        <a:bodyPr/>
        <a:lstStyle/>
        <a:p>
          <a:r>
            <a:rPr lang="en-US"/>
            <a:t>Few but complex requests touching a lot of data</a:t>
          </a:r>
        </a:p>
      </dgm:t>
    </dgm:pt>
    <dgm:pt modelId="{478BD2EE-C016-4C54-84A6-3D3E08BF9204}" type="parTrans" cxnId="{7850D605-1183-424D-B80F-6FD0DBAEE6DF}">
      <dgm:prSet/>
      <dgm:spPr/>
      <dgm:t>
        <a:bodyPr/>
        <a:lstStyle/>
        <a:p>
          <a:endParaRPr lang="en-US"/>
        </a:p>
      </dgm:t>
    </dgm:pt>
    <dgm:pt modelId="{33AF8DD1-E17D-4D4B-A96B-E09DF9548C6A}" type="sibTrans" cxnId="{7850D605-1183-424D-B80F-6FD0DBAEE6DF}">
      <dgm:prSet/>
      <dgm:spPr/>
      <dgm:t>
        <a:bodyPr/>
        <a:lstStyle/>
        <a:p>
          <a:endParaRPr lang="en-US"/>
        </a:p>
      </dgm:t>
    </dgm:pt>
    <dgm:pt modelId="{A283D048-1745-4481-B6A8-745DDBFF2AA2}">
      <dgm:prSet/>
      <dgm:spPr/>
      <dgm:t>
        <a:bodyPr/>
        <a:lstStyle/>
        <a:p>
          <a:r>
            <a:rPr lang="en-US" dirty="0"/>
            <a:t>Generic Server and Virtualization </a:t>
          </a:r>
        </a:p>
      </dgm:t>
    </dgm:pt>
    <dgm:pt modelId="{3A1FA3A3-F606-4786-908B-6D2641AD4F01}" type="parTrans" cxnId="{E96649E3-17FE-4453-BE39-CA9505615609}">
      <dgm:prSet/>
      <dgm:spPr/>
      <dgm:t>
        <a:bodyPr/>
        <a:lstStyle/>
        <a:p>
          <a:endParaRPr lang="en-US"/>
        </a:p>
      </dgm:t>
    </dgm:pt>
    <dgm:pt modelId="{5E05DE50-8E6C-49A9-9184-C19B2598196C}" type="sibTrans" cxnId="{E96649E3-17FE-4453-BE39-CA9505615609}">
      <dgm:prSet/>
      <dgm:spPr/>
      <dgm:t>
        <a:bodyPr/>
        <a:lstStyle/>
        <a:p>
          <a:endParaRPr lang="en-US"/>
        </a:p>
      </dgm:t>
    </dgm:pt>
    <dgm:pt modelId="{863BF31F-1CF9-42FA-A46A-6C4FF81628B4}" type="pres">
      <dgm:prSet presAssocID="{24B8E5F7-FDA8-4E6C-A8C3-965543C7610A}" presName="root" presStyleCnt="0">
        <dgm:presLayoutVars>
          <dgm:dir/>
          <dgm:resizeHandles val="exact"/>
        </dgm:presLayoutVars>
      </dgm:prSet>
      <dgm:spPr/>
    </dgm:pt>
    <dgm:pt modelId="{3DBA0468-CEEE-412A-8D90-988EDA17F7EE}" type="pres">
      <dgm:prSet presAssocID="{E22E8F44-D9A1-42B0-9C40-29E3EEED00D1}" presName="compNode" presStyleCnt="0"/>
      <dgm:spPr/>
    </dgm:pt>
    <dgm:pt modelId="{BC208CFB-ED49-41B0-A841-B5A0D5388F99}" type="pres">
      <dgm:prSet presAssocID="{E22E8F44-D9A1-42B0-9C40-29E3EEED00D1}" presName="bgRect" presStyleLbl="bgShp" presStyleIdx="0" presStyleCnt="4" custLinFactNeighborX="14098" custLinFactNeighborY="1506"/>
      <dgm:spPr/>
    </dgm:pt>
    <dgm:pt modelId="{D67B1EEA-2798-477D-8DA7-E6365E95EB7B}" type="pres">
      <dgm:prSet presAssocID="{E22E8F44-D9A1-42B0-9C40-29E3EEED00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37C3513-DC00-4848-9C6D-97345396A047}" type="pres">
      <dgm:prSet presAssocID="{E22E8F44-D9A1-42B0-9C40-29E3EEED00D1}" presName="spaceRect" presStyleCnt="0"/>
      <dgm:spPr/>
    </dgm:pt>
    <dgm:pt modelId="{EAD956CE-3E72-4BA4-96DA-E750EAFB02CC}" type="pres">
      <dgm:prSet presAssocID="{E22E8F44-D9A1-42B0-9C40-29E3EEED00D1}" presName="parTx" presStyleLbl="revTx" presStyleIdx="0" presStyleCnt="7">
        <dgm:presLayoutVars>
          <dgm:chMax val="0"/>
          <dgm:chPref val="0"/>
        </dgm:presLayoutVars>
      </dgm:prSet>
      <dgm:spPr/>
    </dgm:pt>
    <dgm:pt modelId="{1412C82D-5E9E-4167-8FF6-C9757B0FEA2F}" type="pres">
      <dgm:prSet presAssocID="{E22E8F44-D9A1-42B0-9C40-29E3EEED00D1}" presName="desTx" presStyleLbl="revTx" presStyleIdx="1" presStyleCnt="7">
        <dgm:presLayoutVars/>
      </dgm:prSet>
      <dgm:spPr/>
    </dgm:pt>
    <dgm:pt modelId="{A32E8130-C3C4-4BDF-9839-E2D601488067}" type="pres">
      <dgm:prSet presAssocID="{0E60E5CA-F205-4960-84B1-4A2044AB74D9}" presName="sibTrans" presStyleCnt="0"/>
      <dgm:spPr/>
    </dgm:pt>
    <dgm:pt modelId="{0C8C942E-0522-49D2-96A6-4E32843979ED}" type="pres">
      <dgm:prSet presAssocID="{DDF5089F-8992-4E8D-95F9-06477CC274B5}" presName="compNode" presStyleCnt="0"/>
      <dgm:spPr/>
    </dgm:pt>
    <dgm:pt modelId="{93A1F118-1518-4485-9A7B-2CC1FED1D36F}" type="pres">
      <dgm:prSet presAssocID="{DDF5089F-8992-4E8D-95F9-06477CC274B5}" presName="bgRect" presStyleLbl="bgShp" presStyleIdx="1" presStyleCnt="4"/>
      <dgm:spPr/>
    </dgm:pt>
    <dgm:pt modelId="{E52F36AF-2C86-406C-94FF-4547713CE566}" type="pres">
      <dgm:prSet presAssocID="{DDF5089F-8992-4E8D-95F9-06477CC274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006F7C-5E1E-4F5B-91A9-497ACCCB4ACC}" type="pres">
      <dgm:prSet presAssocID="{DDF5089F-8992-4E8D-95F9-06477CC274B5}" presName="spaceRect" presStyleCnt="0"/>
      <dgm:spPr/>
    </dgm:pt>
    <dgm:pt modelId="{9FD233C7-D19B-412A-B67A-ED274B0F35B9}" type="pres">
      <dgm:prSet presAssocID="{DDF5089F-8992-4E8D-95F9-06477CC274B5}" presName="parTx" presStyleLbl="revTx" presStyleIdx="2" presStyleCnt="7">
        <dgm:presLayoutVars>
          <dgm:chMax val="0"/>
          <dgm:chPref val="0"/>
        </dgm:presLayoutVars>
      </dgm:prSet>
      <dgm:spPr/>
    </dgm:pt>
    <dgm:pt modelId="{880B1674-D403-4429-8CDE-2432C35CD737}" type="pres">
      <dgm:prSet presAssocID="{DDF5089F-8992-4E8D-95F9-06477CC274B5}" presName="desTx" presStyleLbl="revTx" presStyleIdx="3" presStyleCnt="7">
        <dgm:presLayoutVars/>
      </dgm:prSet>
      <dgm:spPr/>
    </dgm:pt>
    <dgm:pt modelId="{E5FA138F-DB9C-4820-AA02-AF4DB79F22DD}" type="pres">
      <dgm:prSet presAssocID="{AF7C62D5-28DC-4606-8FFE-69C5D4FA9F78}" presName="sibTrans" presStyleCnt="0"/>
      <dgm:spPr/>
    </dgm:pt>
    <dgm:pt modelId="{58AAA3B6-EF8E-4E0E-A539-6A1A4B742442}" type="pres">
      <dgm:prSet presAssocID="{AA0136EF-EACB-4367-8B6B-B8DC0FFE762C}" presName="compNode" presStyleCnt="0"/>
      <dgm:spPr/>
    </dgm:pt>
    <dgm:pt modelId="{A350D681-B356-44DF-89CE-98335FDBA260}" type="pres">
      <dgm:prSet presAssocID="{AA0136EF-EACB-4367-8B6B-B8DC0FFE762C}" presName="bgRect" presStyleLbl="bgShp" presStyleIdx="2" presStyleCnt="4"/>
      <dgm:spPr/>
    </dgm:pt>
    <dgm:pt modelId="{77FCC198-D5DA-41E0-80C0-F203CC143AFF}" type="pres">
      <dgm:prSet presAssocID="{AA0136EF-EACB-4367-8B6B-B8DC0FFE76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A93FDD1-48A1-4FDA-81E6-FB2AD21C2286}" type="pres">
      <dgm:prSet presAssocID="{AA0136EF-EACB-4367-8B6B-B8DC0FFE762C}" presName="spaceRect" presStyleCnt="0"/>
      <dgm:spPr/>
    </dgm:pt>
    <dgm:pt modelId="{B5BF93E6-BBC5-4ED7-AC0F-F59E308B6D5F}" type="pres">
      <dgm:prSet presAssocID="{AA0136EF-EACB-4367-8B6B-B8DC0FFE762C}" presName="parTx" presStyleLbl="revTx" presStyleIdx="4" presStyleCnt="7">
        <dgm:presLayoutVars>
          <dgm:chMax val="0"/>
          <dgm:chPref val="0"/>
        </dgm:presLayoutVars>
      </dgm:prSet>
      <dgm:spPr/>
    </dgm:pt>
    <dgm:pt modelId="{A80009C5-68CC-4C1C-895E-ED8D9602AF80}" type="pres">
      <dgm:prSet presAssocID="{AA0136EF-EACB-4367-8B6B-B8DC0FFE762C}" presName="desTx" presStyleLbl="revTx" presStyleIdx="5" presStyleCnt="7">
        <dgm:presLayoutVars/>
      </dgm:prSet>
      <dgm:spPr/>
    </dgm:pt>
    <dgm:pt modelId="{2018F403-ADA0-47AA-A7B4-2A29289CE287}" type="pres">
      <dgm:prSet presAssocID="{A8D1F9CE-F65E-47A8-AC95-F54550C9DBD6}" presName="sibTrans" presStyleCnt="0"/>
      <dgm:spPr/>
    </dgm:pt>
    <dgm:pt modelId="{317B3A88-2503-4435-A4CF-DB4FECC88886}" type="pres">
      <dgm:prSet presAssocID="{A283D048-1745-4481-B6A8-745DDBFF2AA2}" presName="compNode" presStyleCnt="0"/>
      <dgm:spPr/>
    </dgm:pt>
    <dgm:pt modelId="{B1D90C46-DD86-4642-93A2-C598F3C6BF3A}" type="pres">
      <dgm:prSet presAssocID="{A283D048-1745-4481-B6A8-745DDBFF2AA2}" presName="bgRect" presStyleLbl="bgShp" presStyleIdx="3" presStyleCnt="4"/>
      <dgm:spPr/>
    </dgm:pt>
    <dgm:pt modelId="{AF728E54-38B3-43C1-82F8-C728552DF1BF}" type="pres">
      <dgm:prSet presAssocID="{A283D048-1745-4481-B6A8-745DDBFF2A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3BE2604-0E4B-4AE6-ABAC-82019D38F2A1}" type="pres">
      <dgm:prSet presAssocID="{A283D048-1745-4481-B6A8-745DDBFF2AA2}" presName="spaceRect" presStyleCnt="0"/>
      <dgm:spPr/>
    </dgm:pt>
    <dgm:pt modelId="{CD4E474E-F344-4B84-8990-C8F00423EE4D}" type="pres">
      <dgm:prSet presAssocID="{A283D048-1745-4481-B6A8-745DDBFF2AA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F8C7204-5A56-483A-9943-142B003365D1}" type="presOf" srcId="{17B4D3D2-B4DB-4C0C-B9CE-B0A34A6B0A28}" destId="{A80009C5-68CC-4C1C-895E-ED8D9602AF80}" srcOrd="0" destOrd="0" presId="urn:microsoft.com/office/officeart/2018/2/layout/IconVerticalSolidList"/>
    <dgm:cxn modelId="{7850D605-1183-424D-B80F-6FD0DBAEE6DF}" srcId="{AA0136EF-EACB-4367-8B6B-B8DC0FFE762C}" destId="{17B4D3D2-B4DB-4C0C-B9CE-B0A34A6B0A28}" srcOrd="0" destOrd="0" parTransId="{478BD2EE-C016-4C54-84A6-3D3E08BF9204}" sibTransId="{33AF8DD1-E17D-4D4B-A96B-E09DF9548C6A}"/>
    <dgm:cxn modelId="{F28A570A-0EA4-48AD-BE88-AAC306A5D57E}" srcId="{DDF5089F-8992-4E8D-95F9-06477CC274B5}" destId="{F73143EB-38AF-4476-9BC9-CF38420EE867}" srcOrd="0" destOrd="0" parTransId="{4C7C5439-2EA9-4EE8-830D-8313CA3E721F}" sibTransId="{4197D760-DC97-48BA-AC34-23EDAC4D3E86}"/>
    <dgm:cxn modelId="{D1B93D31-CE5D-4502-9A32-EAF86CD14AC0}" type="presOf" srcId="{A283D048-1745-4481-B6A8-745DDBFF2AA2}" destId="{CD4E474E-F344-4B84-8990-C8F00423EE4D}" srcOrd="0" destOrd="0" presId="urn:microsoft.com/office/officeart/2018/2/layout/IconVerticalSolidList"/>
    <dgm:cxn modelId="{529B7731-7A38-472D-8F6C-44285D479857}" type="presOf" srcId="{E22E8F44-D9A1-42B0-9C40-29E3EEED00D1}" destId="{EAD956CE-3E72-4BA4-96DA-E750EAFB02CC}" srcOrd="0" destOrd="0" presId="urn:microsoft.com/office/officeart/2018/2/layout/IconVerticalSolidList"/>
    <dgm:cxn modelId="{FECA0D61-092A-4E5A-AFE1-67A757D016A3}" type="presOf" srcId="{F73143EB-38AF-4476-9BC9-CF38420EE867}" destId="{880B1674-D403-4429-8CDE-2432C35CD737}" srcOrd="0" destOrd="0" presId="urn:microsoft.com/office/officeart/2018/2/layout/IconVerticalSolidList"/>
    <dgm:cxn modelId="{14BA2589-690D-4976-88A7-352A448BEC5D}" type="presOf" srcId="{00FD13DA-5D74-4E65-AB30-7FC4080577B7}" destId="{1412C82D-5E9E-4167-8FF6-C9757B0FEA2F}" srcOrd="0" destOrd="0" presId="urn:microsoft.com/office/officeart/2018/2/layout/IconVerticalSolidList"/>
    <dgm:cxn modelId="{5EA319A3-87A5-4EC9-9ACE-100CBE504721}" type="presOf" srcId="{DDF5089F-8992-4E8D-95F9-06477CC274B5}" destId="{9FD233C7-D19B-412A-B67A-ED274B0F35B9}" srcOrd="0" destOrd="0" presId="urn:microsoft.com/office/officeart/2018/2/layout/IconVerticalSolidList"/>
    <dgm:cxn modelId="{7DD7BCA5-4200-4E3C-BE9C-5BCEA2F68AAD}" srcId="{24B8E5F7-FDA8-4E6C-A8C3-965543C7610A}" destId="{AA0136EF-EACB-4367-8B6B-B8DC0FFE762C}" srcOrd="2" destOrd="0" parTransId="{FB1A9035-76FB-4628-9259-C20F66B33B22}" sibTransId="{A8D1F9CE-F65E-47A8-AC95-F54550C9DBD6}"/>
    <dgm:cxn modelId="{9C7FEDB3-C0BF-41C2-AE6D-D07E65CF3B16}" srcId="{E22E8F44-D9A1-42B0-9C40-29E3EEED00D1}" destId="{00FD13DA-5D74-4E65-AB30-7FC4080577B7}" srcOrd="0" destOrd="0" parTransId="{72FD6F1C-2E55-4DF9-9774-3F8921E5A83A}" sibTransId="{9BB7F879-BE04-41BE-A526-CD593725BC5B}"/>
    <dgm:cxn modelId="{E34206B9-3821-4C24-8F8D-C05A971ABE3E}" srcId="{24B8E5F7-FDA8-4E6C-A8C3-965543C7610A}" destId="{DDF5089F-8992-4E8D-95F9-06477CC274B5}" srcOrd="1" destOrd="0" parTransId="{F8805665-0578-4E58-95D8-F1D6639078EB}" sibTransId="{AF7C62D5-28DC-4606-8FFE-69C5D4FA9F78}"/>
    <dgm:cxn modelId="{7E05AAD5-FCCA-4934-A7BC-FBB731F1E866}" type="presOf" srcId="{24B8E5F7-FDA8-4E6C-A8C3-965543C7610A}" destId="{863BF31F-1CF9-42FA-A46A-6C4FF81628B4}" srcOrd="0" destOrd="0" presId="urn:microsoft.com/office/officeart/2018/2/layout/IconVerticalSolidList"/>
    <dgm:cxn modelId="{088158DA-0AB1-46EB-8E32-15D78BCB5CF6}" srcId="{24B8E5F7-FDA8-4E6C-A8C3-965543C7610A}" destId="{E22E8F44-D9A1-42B0-9C40-29E3EEED00D1}" srcOrd="0" destOrd="0" parTransId="{CC8AC804-542C-464F-9935-DBD5DCC8EDE9}" sibTransId="{0E60E5CA-F205-4960-84B1-4A2044AB74D9}"/>
    <dgm:cxn modelId="{E96649E3-17FE-4453-BE39-CA9505615609}" srcId="{24B8E5F7-FDA8-4E6C-A8C3-965543C7610A}" destId="{A283D048-1745-4481-B6A8-745DDBFF2AA2}" srcOrd="3" destOrd="0" parTransId="{3A1FA3A3-F606-4786-908B-6D2641AD4F01}" sibTransId="{5E05DE50-8E6C-49A9-9184-C19B2598196C}"/>
    <dgm:cxn modelId="{624B63E4-791D-4E80-9518-DE431F7FE934}" type="presOf" srcId="{AA0136EF-EACB-4367-8B6B-B8DC0FFE762C}" destId="{B5BF93E6-BBC5-4ED7-AC0F-F59E308B6D5F}" srcOrd="0" destOrd="0" presId="urn:microsoft.com/office/officeart/2018/2/layout/IconVerticalSolidList"/>
    <dgm:cxn modelId="{D34A8FDD-075E-4A4F-9848-07EAACB3CA00}" type="presParOf" srcId="{863BF31F-1CF9-42FA-A46A-6C4FF81628B4}" destId="{3DBA0468-CEEE-412A-8D90-988EDA17F7EE}" srcOrd="0" destOrd="0" presId="urn:microsoft.com/office/officeart/2018/2/layout/IconVerticalSolidList"/>
    <dgm:cxn modelId="{95E06870-CC28-490A-A1C3-177466093F89}" type="presParOf" srcId="{3DBA0468-CEEE-412A-8D90-988EDA17F7EE}" destId="{BC208CFB-ED49-41B0-A841-B5A0D5388F99}" srcOrd="0" destOrd="0" presId="urn:microsoft.com/office/officeart/2018/2/layout/IconVerticalSolidList"/>
    <dgm:cxn modelId="{FB24F9C0-D041-4354-80E0-F8E830793E8F}" type="presParOf" srcId="{3DBA0468-CEEE-412A-8D90-988EDA17F7EE}" destId="{D67B1EEA-2798-477D-8DA7-E6365E95EB7B}" srcOrd="1" destOrd="0" presId="urn:microsoft.com/office/officeart/2018/2/layout/IconVerticalSolidList"/>
    <dgm:cxn modelId="{C4858DC9-177D-47FF-829A-59FD256A36DE}" type="presParOf" srcId="{3DBA0468-CEEE-412A-8D90-988EDA17F7EE}" destId="{737C3513-DC00-4848-9C6D-97345396A047}" srcOrd="2" destOrd="0" presId="urn:microsoft.com/office/officeart/2018/2/layout/IconVerticalSolidList"/>
    <dgm:cxn modelId="{6C4DEE6B-F847-4D6D-B59C-E2C119AF8FC3}" type="presParOf" srcId="{3DBA0468-CEEE-412A-8D90-988EDA17F7EE}" destId="{EAD956CE-3E72-4BA4-96DA-E750EAFB02CC}" srcOrd="3" destOrd="0" presId="urn:microsoft.com/office/officeart/2018/2/layout/IconVerticalSolidList"/>
    <dgm:cxn modelId="{AAFAD5F2-DDFD-4CD6-B86B-C29C585822CE}" type="presParOf" srcId="{3DBA0468-CEEE-412A-8D90-988EDA17F7EE}" destId="{1412C82D-5E9E-4167-8FF6-C9757B0FEA2F}" srcOrd="4" destOrd="0" presId="urn:microsoft.com/office/officeart/2018/2/layout/IconVerticalSolidList"/>
    <dgm:cxn modelId="{BED01260-EB78-467D-B210-E18F24314B28}" type="presParOf" srcId="{863BF31F-1CF9-42FA-A46A-6C4FF81628B4}" destId="{A32E8130-C3C4-4BDF-9839-E2D601488067}" srcOrd="1" destOrd="0" presId="urn:microsoft.com/office/officeart/2018/2/layout/IconVerticalSolidList"/>
    <dgm:cxn modelId="{8D344D63-8C38-4169-AA26-5AFE80F21620}" type="presParOf" srcId="{863BF31F-1CF9-42FA-A46A-6C4FF81628B4}" destId="{0C8C942E-0522-49D2-96A6-4E32843979ED}" srcOrd="2" destOrd="0" presId="urn:microsoft.com/office/officeart/2018/2/layout/IconVerticalSolidList"/>
    <dgm:cxn modelId="{1A0BB3AD-6021-4D1C-BAEF-6DC6F8F9D41C}" type="presParOf" srcId="{0C8C942E-0522-49D2-96A6-4E32843979ED}" destId="{93A1F118-1518-4485-9A7B-2CC1FED1D36F}" srcOrd="0" destOrd="0" presId="urn:microsoft.com/office/officeart/2018/2/layout/IconVerticalSolidList"/>
    <dgm:cxn modelId="{786BFD9A-9C24-4BB1-A3D4-DDF0AF39B098}" type="presParOf" srcId="{0C8C942E-0522-49D2-96A6-4E32843979ED}" destId="{E52F36AF-2C86-406C-94FF-4547713CE566}" srcOrd="1" destOrd="0" presId="urn:microsoft.com/office/officeart/2018/2/layout/IconVerticalSolidList"/>
    <dgm:cxn modelId="{680CA088-8322-40FB-A64E-EF0074AC7E55}" type="presParOf" srcId="{0C8C942E-0522-49D2-96A6-4E32843979ED}" destId="{73006F7C-5E1E-4F5B-91A9-497ACCCB4ACC}" srcOrd="2" destOrd="0" presId="urn:microsoft.com/office/officeart/2018/2/layout/IconVerticalSolidList"/>
    <dgm:cxn modelId="{BD6A0369-58ED-4905-AA8B-13BDD503BB5A}" type="presParOf" srcId="{0C8C942E-0522-49D2-96A6-4E32843979ED}" destId="{9FD233C7-D19B-412A-B67A-ED274B0F35B9}" srcOrd="3" destOrd="0" presId="urn:microsoft.com/office/officeart/2018/2/layout/IconVerticalSolidList"/>
    <dgm:cxn modelId="{933E5A54-2826-4989-9B11-DD7BAEB50327}" type="presParOf" srcId="{0C8C942E-0522-49D2-96A6-4E32843979ED}" destId="{880B1674-D403-4429-8CDE-2432C35CD737}" srcOrd="4" destOrd="0" presId="urn:microsoft.com/office/officeart/2018/2/layout/IconVerticalSolidList"/>
    <dgm:cxn modelId="{289EA5C9-2F45-4F91-B2DC-692C7CE73EB7}" type="presParOf" srcId="{863BF31F-1CF9-42FA-A46A-6C4FF81628B4}" destId="{E5FA138F-DB9C-4820-AA02-AF4DB79F22DD}" srcOrd="3" destOrd="0" presId="urn:microsoft.com/office/officeart/2018/2/layout/IconVerticalSolidList"/>
    <dgm:cxn modelId="{A2548A45-69BB-40BB-8310-957109B6B54D}" type="presParOf" srcId="{863BF31F-1CF9-42FA-A46A-6C4FF81628B4}" destId="{58AAA3B6-EF8E-4E0E-A539-6A1A4B742442}" srcOrd="4" destOrd="0" presId="urn:microsoft.com/office/officeart/2018/2/layout/IconVerticalSolidList"/>
    <dgm:cxn modelId="{38580CB5-1473-4E0F-BFFC-50BDCC3E9BD3}" type="presParOf" srcId="{58AAA3B6-EF8E-4E0E-A539-6A1A4B742442}" destId="{A350D681-B356-44DF-89CE-98335FDBA260}" srcOrd="0" destOrd="0" presId="urn:microsoft.com/office/officeart/2018/2/layout/IconVerticalSolidList"/>
    <dgm:cxn modelId="{A067A7C3-43D2-4914-B610-F5EA4AED9E77}" type="presParOf" srcId="{58AAA3B6-EF8E-4E0E-A539-6A1A4B742442}" destId="{77FCC198-D5DA-41E0-80C0-F203CC143AFF}" srcOrd="1" destOrd="0" presId="urn:microsoft.com/office/officeart/2018/2/layout/IconVerticalSolidList"/>
    <dgm:cxn modelId="{8F59CA7E-D41D-4649-9F1D-39837D86865B}" type="presParOf" srcId="{58AAA3B6-EF8E-4E0E-A539-6A1A4B742442}" destId="{5A93FDD1-48A1-4FDA-81E6-FB2AD21C2286}" srcOrd="2" destOrd="0" presId="urn:microsoft.com/office/officeart/2018/2/layout/IconVerticalSolidList"/>
    <dgm:cxn modelId="{BD30119E-AD5B-48D3-8095-71FDABA0AA33}" type="presParOf" srcId="{58AAA3B6-EF8E-4E0E-A539-6A1A4B742442}" destId="{B5BF93E6-BBC5-4ED7-AC0F-F59E308B6D5F}" srcOrd="3" destOrd="0" presId="urn:microsoft.com/office/officeart/2018/2/layout/IconVerticalSolidList"/>
    <dgm:cxn modelId="{A440C0C1-45C4-49FE-8131-54B08831BA12}" type="presParOf" srcId="{58AAA3B6-EF8E-4E0E-A539-6A1A4B742442}" destId="{A80009C5-68CC-4C1C-895E-ED8D9602AF80}" srcOrd="4" destOrd="0" presId="urn:microsoft.com/office/officeart/2018/2/layout/IconVerticalSolidList"/>
    <dgm:cxn modelId="{043A2519-2471-4231-A162-B7F8F69E452A}" type="presParOf" srcId="{863BF31F-1CF9-42FA-A46A-6C4FF81628B4}" destId="{2018F403-ADA0-47AA-A7B4-2A29289CE287}" srcOrd="5" destOrd="0" presId="urn:microsoft.com/office/officeart/2018/2/layout/IconVerticalSolidList"/>
    <dgm:cxn modelId="{B697AFF3-1EE6-4009-9047-7795221DC925}" type="presParOf" srcId="{863BF31F-1CF9-42FA-A46A-6C4FF81628B4}" destId="{317B3A88-2503-4435-A4CF-DB4FECC88886}" srcOrd="6" destOrd="0" presId="urn:microsoft.com/office/officeart/2018/2/layout/IconVerticalSolidList"/>
    <dgm:cxn modelId="{C9EF1C26-C00F-4890-9D86-C2911E244F52}" type="presParOf" srcId="{317B3A88-2503-4435-A4CF-DB4FECC88886}" destId="{B1D90C46-DD86-4642-93A2-C598F3C6BF3A}" srcOrd="0" destOrd="0" presId="urn:microsoft.com/office/officeart/2018/2/layout/IconVerticalSolidList"/>
    <dgm:cxn modelId="{354D544B-D876-40B0-B36D-EF8DFB7677C7}" type="presParOf" srcId="{317B3A88-2503-4435-A4CF-DB4FECC88886}" destId="{AF728E54-38B3-43C1-82F8-C728552DF1BF}" srcOrd="1" destOrd="0" presId="urn:microsoft.com/office/officeart/2018/2/layout/IconVerticalSolidList"/>
    <dgm:cxn modelId="{0081CC72-7EA2-4DED-A602-E973C8BD7C88}" type="presParOf" srcId="{317B3A88-2503-4435-A4CF-DB4FECC88886}" destId="{73BE2604-0E4B-4AE6-ABAC-82019D38F2A1}" srcOrd="2" destOrd="0" presId="urn:microsoft.com/office/officeart/2018/2/layout/IconVerticalSolidList"/>
    <dgm:cxn modelId="{61107FBE-4682-4E29-9535-3F31A0F134F7}" type="presParOf" srcId="{317B3A88-2503-4435-A4CF-DB4FECC88886}" destId="{CD4E474E-F344-4B84-8990-C8F00423EE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8E5F7-FDA8-4E6C-A8C3-965543C761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2E8F44-D9A1-42B0-9C40-29E3EEED00D1}">
      <dgm:prSet/>
      <dgm:spPr/>
      <dgm:t>
        <a:bodyPr/>
        <a:lstStyle/>
        <a:p>
          <a:r>
            <a:rPr lang="en-US"/>
            <a:t>Low Latency</a:t>
          </a:r>
        </a:p>
      </dgm:t>
    </dgm:pt>
    <dgm:pt modelId="{CC8AC804-542C-464F-9935-DBD5DCC8EDE9}" type="parTrans" cxnId="{088158DA-0AB1-46EB-8E32-15D78BCB5CF6}">
      <dgm:prSet/>
      <dgm:spPr/>
      <dgm:t>
        <a:bodyPr/>
        <a:lstStyle/>
        <a:p>
          <a:endParaRPr lang="en-US"/>
        </a:p>
      </dgm:t>
    </dgm:pt>
    <dgm:pt modelId="{0E60E5CA-F205-4960-84B1-4A2044AB74D9}" type="sibTrans" cxnId="{088158DA-0AB1-46EB-8E32-15D78BCB5CF6}">
      <dgm:prSet/>
      <dgm:spPr/>
      <dgm:t>
        <a:bodyPr/>
        <a:lstStyle/>
        <a:p>
          <a:endParaRPr lang="en-US"/>
        </a:p>
      </dgm:t>
    </dgm:pt>
    <dgm:pt modelId="{00FD13DA-5D74-4E65-AB30-7FC4080577B7}">
      <dgm:prSet/>
      <dgm:spPr/>
      <dgm:t>
        <a:bodyPr/>
        <a:lstStyle/>
        <a:p>
          <a:r>
            <a:rPr lang="en-US"/>
            <a:t>Few (maybe even just one) connections, fastest possible response time</a:t>
          </a:r>
        </a:p>
      </dgm:t>
    </dgm:pt>
    <dgm:pt modelId="{72FD6F1C-2E55-4DF9-9774-3F8921E5A83A}" type="parTrans" cxnId="{9C7FEDB3-C0BF-41C2-AE6D-D07E65CF3B16}">
      <dgm:prSet/>
      <dgm:spPr/>
      <dgm:t>
        <a:bodyPr/>
        <a:lstStyle/>
        <a:p>
          <a:endParaRPr lang="en-US"/>
        </a:p>
      </dgm:t>
    </dgm:pt>
    <dgm:pt modelId="{9BB7F879-BE04-41BE-A526-CD593725BC5B}" type="sibTrans" cxnId="{9C7FEDB3-C0BF-41C2-AE6D-D07E65CF3B16}">
      <dgm:prSet/>
      <dgm:spPr/>
      <dgm:t>
        <a:bodyPr/>
        <a:lstStyle/>
        <a:p>
          <a:endParaRPr lang="en-US"/>
        </a:p>
      </dgm:t>
    </dgm:pt>
    <dgm:pt modelId="{DDF5089F-8992-4E8D-95F9-06477CC274B5}">
      <dgm:prSet/>
      <dgm:spPr/>
      <dgm:t>
        <a:bodyPr/>
        <a:lstStyle/>
        <a:p>
          <a:r>
            <a:rPr lang="en-US"/>
            <a:t>High Concurrency OLTP</a:t>
          </a:r>
        </a:p>
      </dgm:t>
    </dgm:pt>
    <dgm:pt modelId="{F8805665-0578-4E58-95D8-F1D6639078EB}" type="parTrans" cxnId="{E34206B9-3821-4C24-8F8D-C05A971ABE3E}">
      <dgm:prSet/>
      <dgm:spPr/>
      <dgm:t>
        <a:bodyPr/>
        <a:lstStyle/>
        <a:p>
          <a:endParaRPr lang="en-US"/>
        </a:p>
      </dgm:t>
    </dgm:pt>
    <dgm:pt modelId="{AF7C62D5-28DC-4606-8FFE-69C5D4FA9F78}" type="sibTrans" cxnId="{E34206B9-3821-4C24-8F8D-C05A971ABE3E}">
      <dgm:prSet/>
      <dgm:spPr/>
      <dgm:t>
        <a:bodyPr/>
        <a:lstStyle/>
        <a:p>
          <a:endParaRPr lang="en-US"/>
        </a:p>
      </dgm:t>
    </dgm:pt>
    <dgm:pt modelId="{F73143EB-38AF-4476-9BC9-CF38420EE867}">
      <dgm:prSet/>
      <dgm:spPr/>
      <dgm:t>
        <a:bodyPr/>
        <a:lstStyle/>
        <a:p>
          <a:r>
            <a:rPr lang="en-US"/>
            <a:t>Lots of concurrent connections </a:t>
          </a:r>
        </a:p>
      </dgm:t>
    </dgm:pt>
    <dgm:pt modelId="{4C7C5439-2EA9-4EE8-830D-8313CA3E721F}" type="parTrans" cxnId="{F28A570A-0EA4-48AD-BE88-AAC306A5D57E}">
      <dgm:prSet/>
      <dgm:spPr/>
      <dgm:t>
        <a:bodyPr/>
        <a:lstStyle/>
        <a:p>
          <a:endParaRPr lang="en-US"/>
        </a:p>
      </dgm:t>
    </dgm:pt>
    <dgm:pt modelId="{4197D760-DC97-48BA-AC34-23EDAC4D3E86}" type="sibTrans" cxnId="{F28A570A-0EA4-48AD-BE88-AAC306A5D57E}">
      <dgm:prSet/>
      <dgm:spPr/>
      <dgm:t>
        <a:bodyPr/>
        <a:lstStyle/>
        <a:p>
          <a:endParaRPr lang="en-US"/>
        </a:p>
      </dgm:t>
    </dgm:pt>
    <dgm:pt modelId="{AA0136EF-EACB-4367-8B6B-B8DC0FFE762C}">
      <dgm:prSet/>
      <dgm:spPr/>
      <dgm:t>
        <a:bodyPr/>
        <a:lstStyle/>
        <a:p>
          <a:r>
            <a:rPr lang="en-US" dirty="0"/>
            <a:t>High Throughput</a:t>
          </a:r>
        </a:p>
        <a:p>
          <a:r>
            <a:rPr lang="en-US" dirty="0"/>
            <a:t>DSS/DWH/Analytics</a:t>
          </a:r>
        </a:p>
      </dgm:t>
    </dgm:pt>
    <dgm:pt modelId="{FB1A9035-76FB-4628-9259-C20F66B33B22}" type="parTrans" cxnId="{7DD7BCA5-4200-4E3C-BE9C-5BCEA2F68AAD}">
      <dgm:prSet/>
      <dgm:spPr/>
      <dgm:t>
        <a:bodyPr/>
        <a:lstStyle/>
        <a:p>
          <a:endParaRPr lang="en-US"/>
        </a:p>
      </dgm:t>
    </dgm:pt>
    <dgm:pt modelId="{A8D1F9CE-F65E-47A8-AC95-F54550C9DBD6}" type="sibTrans" cxnId="{7DD7BCA5-4200-4E3C-BE9C-5BCEA2F68AAD}">
      <dgm:prSet/>
      <dgm:spPr/>
      <dgm:t>
        <a:bodyPr/>
        <a:lstStyle/>
        <a:p>
          <a:endParaRPr lang="en-US"/>
        </a:p>
      </dgm:t>
    </dgm:pt>
    <dgm:pt modelId="{17B4D3D2-B4DB-4C0C-B9CE-B0A34A6B0A28}">
      <dgm:prSet/>
      <dgm:spPr/>
      <dgm:t>
        <a:bodyPr/>
        <a:lstStyle/>
        <a:p>
          <a:r>
            <a:rPr lang="en-US"/>
            <a:t>Few but complex requests touching a lot of data</a:t>
          </a:r>
        </a:p>
      </dgm:t>
    </dgm:pt>
    <dgm:pt modelId="{478BD2EE-C016-4C54-84A6-3D3E08BF9204}" type="parTrans" cxnId="{7850D605-1183-424D-B80F-6FD0DBAEE6DF}">
      <dgm:prSet/>
      <dgm:spPr/>
      <dgm:t>
        <a:bodyPr/>
        <a:lstStyle/>
        <a:p>
          <a:endParaRPr lang="en-US"/>
        </a:p>
      </dgm:t>
    </dgm:pt>
    <dgm:pt modelId="{33AF8DD1-E17D-4D4B-A96B-E09DF9548C6A}" type="sibTrans" cxnId="{7850D605-1183-424D-B80F-6FD0DBAEE6DF}">
      <dgm:prSet/>
      <dgm:spPr/>
      <dgm:t>
        <a:bodyPr/>
        <a:lstStyle/>
        <a:p>
          <a:endParaRPr lang="en-US"/>
        </a:p>
      </dgm:t>
    </dgm:pt>
    <dgm:pt modelId="{A283D048-1745-4481-B6A8-745DDBFF2AA2}">
      <dgm:prSet/>
      <dgm:spPr/>
      <dgm:t>
        <a:bodyPr/>
        <a:lstStyle/>
        <a:p>
          <a:r>
            <a:rPr lang="en-US" dirty="0"/>
            <a:t>Generic Server and Virtualization </a:t>
          </a:r>
        </a:p>
      </dgm:t>
    </dgm:pt>
    <dgm:pt modelId="{3A1FA3A3-F606-4786-908B-6D2641AD4F01}" type="parTrans" cxnId="{E96649E3-17FE-4453-BE39-CA9505615609}">
      <dgm:prSet/>
      <dgm:spPr/>
      <dgm:t>
        <a:bodyPr/>
        <a:lstStyle/>
        <a:p>
          <a:endParaRPr lang="en-US"/>
        </a:p>
      </dgm:t>
    </dgm:pt>
    <dgm:pt modelId="{5E05DE50-8E6C-49A9-9184-C19B2598196C}" type="sibTrans" cxnId="{E96649E3-17FE-4453-BE39-CA9505615609}">
      <dgm:prSet/>
      <dgm:spPr/>
      <dgm:t>
        <a:bodyPr/>
        <a:lstStyle/>
        <a:p>
          <a:endParaRPr lang="en-US"/>
        </a:p>
      </dgm:t>
    </dgm:pt>
    <dgm:pt modelId="{863BF31F-1CF9-42FA-A46A-6C4FF81628B4}" type="pres">
      <dgm:prSet presAssocID="{24B8E5F7-FDA8-4E6C-A8C3-965543C7610A}" presName="root" presStyleCnt="0">
        <dgm:presLayoutVars>
          <dgm:dir/>
          <dgm:resizeHandles val="exact"/>
        </dgm:presLayoutVars>
      </dgm:prSet>
      <dgm:spPr/>
    </dgm:pt>
    <dgm:pt modelId="{3DBA0468-CEEE-412A-8D90-988EDA17F7EE}" type="pres">
      <dgm:prSet presAssocID="{E22E8F44-D9A1-42B0-9C40-29E3EEED00D1}" presName="compNode" presStyleCnt="0"/>
      <dgm:spPr/>
    </dgm:pt>
    <dgm:pt modelId="{BC208CFB-ED49-41B0-A841-B5A0D5388F99}" type="pres">
      <dgm:prSet presAssocID="{E22E8F44-D9A1-42B0-9C40-29E3EEED00D1}" presName="bgRect" presStyleLbl="bgShp" presStyleIdx="0" presStyleCnt="4" custLinFactNeighborX="14098" custLinFactNeighborY="1506"/>
      <dgm:spPr/>
    </dgm:pt>
    <dgm:pt modelId="{D67B1EEA-2798-477D-8DA7-E6365E95EB7B}" type="pres">
      <dgm:prSet presAssocID="{E22E8F44-D9A1-42B0-9C40-29E3EEED00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37C3513-DC00-4848-9C6D-97345396A047}" type="pres">
      <dgm:prSet presAssocID="{E22E8F44-D9A1-42B0-9C40-29E3EEED00D1}" presName="spaceRect" presStyleCnt="0"/>
      <dgm:spPr/>
    </dgm:pt>
    <dgm:pt modelId="{EAD956CE-3E72-4BA4-96DA-E750EAFB02CC}" type="pres">
      <dgm:prSet presAssocID="{E22E8F44-D9A1-42B0-9C40-29E3EEED00D1}" presName="parTx" presStyleLbl="revTx" presStyleIdx="0" presStyleCnt="7">
        <dgm:presLayoutVars>
          <dgm:chMax val="0"/>
          <dgm:chPref val="0"/>
        </dgm:presLayoutVars>
      </dgm:prSet>
      <dgm:spPr/>
    </dgm:pt>
    <dgm:pt modelId="{1412C82D-5E9E-4167-8FF6-C9757B0FEA2F}" type="pres">
      <dgm:prSet presAssocID="{E22E8F44-D9A1-42B0-9C40-29E3EEED00D1}" presName="desTx" presStyleLbl="revTx" presStyleIdx="1" presStyleCnt="7">
        <dgm:presLayoutVars/>
      </dgm:prSet>
      <dgm:spPr/>
    </dgm:pt>
    <dgm:pt modelId="{A32E8130-C3C4-4BDF-9839-E2D601488067}" type="pres">
      <dgm:prSet presAssocID="{0E60E5CA-F205-4960-84B1-4A2044AB74D9}" presName="sibTrans" presStyleCnt="0"/>
      <dgm:spPr/>
    </dgm:pt>
    <dgm:pt modelId="{0C8C942E-0522-49D2-96A6-4E32843979ED}" type="pres">
      <dgm:prSet presAssocID="{DDF5089F-8992-4E8D-95F9-06477CC274B5}" presName="compNode" presStyleCnt="0"/>
      <dgm:spPr/>
    </dgm:pt>
    <dgm:pt modelId="{93A1F118-1518-4485-9A7B-2CC1FED1D36F}" type="pres">
      <dgm:prSet presAssocID="{DDF5089F-8992-4E8D-95F9-06477CC274B5}" presName="bgRect" presStyleLbl="bgShp" presStyleIdx="1" presStyleCnt="4"/>
      <dgm:spPr/>
    </dgm:pt>
    <dgm:pt modelId="{E52F36AF-2C86-406C-94FF-4547713CE566}" type="pres">
      <dgm:prSet presAssocID="{DDF5089F-8992-4E8D-95F9-06477CC274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006F7C-5E1E-4F5B-91A9-497ACCCB4ACC}" type="pres">
      <dgm:prSet presAssocID="{DDF5089F-8992-4E8D-95F9-06477CC274B5}" presName="spaceRect" presStyleCnt="0"/>
      <dgm:spPr/>
    </dgm:pt>
    <dgm:pt modelId="{9FD233C7-D19B-412A-B67A-ED274B0F35B9}" type="pres">
      <dgm:prSet presAssocID="{DDF5089F-8992-4E8D-95F9-06477CC274B5}" presName="parTx" presStyleLbl="revTx" presStyleIdx="2" presStyleCnt="7">
        <dgm:presLayoutVars>
          <dgm:chMax val="0"/>
          <dgm:chPref val="0"/>
        </dgm:presLayoutVars>
      </dgm:prSet>
      <dgm:spPr/>
    </dgm:pt>
    <dgm:pt modelId="{880B1674-D403-4429-8CDE-2432C35CD737}" type="pres">
      <dgm:prSet presAssocID="{DDF5089F-8992-4E8D-95F9-06477CC274B5}" presName="desTx" presStyleLbl="revTx" presStyleIdx="3" presStyleCnt="7">
        <dgm:presLayoutVars/>
      </dgm:prSet>
      <dgm:spPr/>
    </dgm:pt>
    <dgm:pt modelId="{E5FA138F-DB9C-4820-AA02-AF4DB79F22DD}" type="pres">
      <dgm:prSet presAssocID="{AF7C62D5-28DC-4606-8FFE-69C5D4FA9F78}" presName="sibTrans" presStyleCnt="0"/>
      <dgm:spPr/>
    </dgm:pt>
    <dgm:pt modelId="{58AAA3B6-EF8E-4E0E-A539-6A1A4B742442}" type="pres">
      <dgm:prSet presAssocID="{AA0136EF-EACB-4367-8B6B-B8DC0FFE762C}" presName="compNode" presStyleCnt="0"/>
      <dgm:spPr/>
    </dgm:pt>
    <dgm:pt modelId="{A350D681-B356-44DF-89CE-98335FDBA260}" type="pres">
      <dgm:prSet presAssocID="{AA0136EF-EACB-4367-8B6B-B8DC0FFE762C}" presName="bgRect" presStyleLbl="bgShp" presStyleIdx="2" presStyleCnt="4"/>
      <dgm:spPr/>
    </dgm:pt>
    <dgm:pt modelId="{77FCC198-D5DA-41E0-80C0-F203CC143AFF}" type="pres">
      <dgm:prSet presAssocID="{AA0136EF-EACB-4367-8B6B-B8DC0FFE76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A93FDD1-48A1-4FDA-81E6-FB2AD21C2286}" type="pres">
      <dgm:prSet presAssocID="{AA0136EF-EACB-4367-8B6B-B8DC0FFE762C}" presName="spaceRect" presStyleCnt="0"/>
      <dgm:spPr/>
    </dgm:pt>
    <dgm:pt modelId="{B5BF93E6-BBC5-4ED7-AC0F-F59E308B6D5F}" type="pres">
      <dgm:prSet presAssocID="{AA0136EF-EACB-4367-8B6B-B8DC0FFE762C}" presName="parTx" presStyleLbl="revTx" presStyleIdx="4" presStyleCnt="7">
        <dgm:presLayoutVars>
          <dgm:chMax val="0"/>
          <dgm:chPref val="0"/>
        </dgm:presLayoutVars>
      </dgm:prSet>
      <dgm:spPr/>
    </dgm:pt>
    <dgm:pt modelId="{A80009C5-68CC-4C1C-895E-ED8D9602AF80}" type="pres">
      <dgm:prSet presAssocID="{AA0136EF-EACB-4367-8B6B-B8DC0FFE762C}" presName="desTx" presStyleLbl="revTx" presStyleIdx="5" presStyleCnt="7">
        <dgm:presLayoutVars/>
      </dgm:prSet>
      <dgm:spPr/>
    </dgm:pt>
    <dgm:pt modelId="{2018F403-ADA0-47AA-A7B4-2A29289CE287}" type="pres">
      <dgm:prSet presAssocID="{A8D1F9CE-F65E-47A8-AC95-F54550C9DBD6}" presName="sibTrans" presStyleCnt="0"/>
      <dgm:spPr/>
    </dgm:pt>
    <dgm:pt modelId="{317B3A88-2503-4435-A4CF-DB4FECC88886}" type="pres">
      <dgm:prSet presAssocID="{A283D048-1745-4481-B6A8-745DDBFF2AA2}" presName="compNode" presStyleCnt="0"/>
      <dgm:spPr/>
    </dgm:pt>
    <dgm:pt modelId="{B1D90C46-DD86-4642-93A2-C598F3C6BF3A}" type="pres">
      <dgm:prSet presAssocID="{A283D048-1745-4481-B6A8-745DDBFF2AA2}" presName="bgRect" presStyleLbl="bgShp" presStyleIdx="3" presStyleCnt="4"/>
      <dgm:spPr/>
    </dgm:pt>
    <dgm:pt modelId="{AF728E54-38B3-43C1-82F8-C728552DF1BF}" type="pres">
      <dgm:prSet presAssocID="{A283D048-1745-4481-B6A8-745DDBFF2A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3BE2604-0E4B-4AE6-ABAC-82019D38F2A1}" type="pres">
      <dgm:prSet presAssocID="{A283D048-1745-4481-B6A8-745DDBFF2AA2}" presName="spaceRect" presStyleCnt="0"/>
      <dgm:spPr/>
    </dgm:pt>
    <dgm:pt modelId="{CD4E474E-F344-4B84-8990-C8F00423EE4D}" type="pres">
      <dgm:prSet presAssocID="{A283D048-1745-4481-B6A8-745DDBFF2AA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F8C7204-5A56-483A-9943-142B003365D1}" type="presOf" srcId="{17B4D3D2-B4DB-4C0C-B9CE-B0A34A6B0A28}" destId="{A80009C5-68CC-4C1C-895E-ED8D9602AF80}" srcOrd="0" destOrd="0" presId="urn:microsoft.com/office/officeart/2018/2/layout/IconVerticalSolidList"/>
    <dgm:cxn modelId="{7850D605-1183-424D-B80F-6FD0DBAEE6DF}" srcId="{AA0136EF-EACB-4367-8B6B-B8DC0FFE762C}" destId="{17B4D3D2-B4DB-4C0C-B9CE-B0A34A6B0A28}" srcOrd="0" destOrd="0" parTransId="{478BD2EE-C016-4C54-84A6-3D3E08BF9204}" sibTransId="{33AF8DD1-E17D-4D4B-A96B-E09DF9548C6A}"/>
    <dgm:cxn modelId="{F28A570A-0EA4-48AD-BE88-AAC306A5D57E}" srcId="{DDF5089F-8992-4E8D-95F9-06477CC274B5}" destId="{F73143EB-38AF-4476-9BC9-CF38420EE867}" srcOrd="0" destOrd="0" parTransId="{4C7C5439-2EA9-4EE8-830D-8313CA3E721F}" sibTransId="{4197D760-DC97-48BA-AC34-23EDAC4D3E86}"/>
    <dgm:cxn modelId="{D1B93D31-CE5D-4502-9A32-EAF86CD14AC0}" type="presOf" srcId="{A283D048-1745-4481-B6A8-745DDBFF2AA2}" destId="{CD4E474E-F344-4B84-8990-C8F00423EE4D}" srcOrd="0" destOrd="0" presId="urn:microsoft.com/office/officeart/2018/2/layout/IconVerticalSolidList"/>
    <dgm:cxn modelId="{529B7731-7A38-472D-8F6C-44285D479857}" type="presOf" srcId="{E22E8F44-D9A1-42B0-9C40-29E3EEED00D1}" destId="{EAD956CE-3E72-4BA4-96DA-E750EAFB02CC}" srcOrd="0" destOrd="0" presId="urn:microsoft.com/office/officeart/2018/2/layout/IconVerticalSolidList"/>
    <dgm:cxn modelId="{FECA0D61-092A-4E5A-AFE1-67A757D016A3}" type="presOf" srcId="{F73143EB-38AF-4476-9BC9-CF38420EE867}" destId="{880B1674-D403-4429-8CDE-2432C35CD737}" srcOrd="0" destOrd="0" presId="urn:microsoft.com/office/officeart/2018/2/layout/IconVerticalSolidList"/>
    <dgm:cxn modelId="{14BA2589-690D-4976-88A7-352A448BEC5D}" type="presOf" srcId="{00FD13DA-5D74-4E65-AB30-7FC4080577B7}" destId="{1412C82D-5E9E-4167-8FF6-C9757B0FEA2F}" srcOrd="0" destOrd="0" presId="urn:microsoft.com/office/officeart/2018/2/layout/IconVerticalSolidList"/>
    <dgm:cxn modelId="{5EA319A3-87A5-4EC9-9ACE-100CBE504721}" type="presOf" srcId="{DDF5089F-8992-4E8D-95F9-06477CC274B5}" destId="{9FD233C7-D19B-412A-B67A-ED274B0F35B9}" srcOrd="0" destOrd="0" presId="urn:microsoft.com/office/officeart/2018/2/layout/IconVerticalSolidList"/>
    <dgm:cxn modelId="{7DD7BCA5-4200-4E3C-BE9C-5BCEA2F68AAD}" srcId="{24B8E5F7-FDA8-4E6C-A8C3-965543C7610A}" destId="{AA0136EF-EACB-4367-8B6B-B8DC0FFE762C}" srcOrd="2" destOrd="0" parTransId="{FB1A9035-76FB-4628-9259-C20F66B33B22}" sibTransId="{A8D1F9CE-F65E-47A8-AC95-F54550C9DBD6}"/>
    <dgm:cxn modelId="{9C7FEDB3-C0BF-41C2-AE6D-D07E65CF3B16}" srcId="{E22E8F44-D9A1-42B0-9C40-29E3EEED00D1}" destId="{00FD13DA-5D74-4E65-AB30-7FC4080577B7}" srcOrd="0" destOrd="0" parTransId="{72FD6F1C-2E55-4DF9-9774-3F8921E5A83A}" sibTransId="{9BB7F879-BE04-41BE-A526-CD593725BC5B}"/>
    <dgm:cxn modelId="{E34206B9-3821-4C24-8F8D-C05A971ABE3E}" srcId="{24B8E5F7-FDA8-4E6C-A8C3-965543C7610A}" destId="{DDF5089F-8992-4E8D-95F9-06477CC274B5}" srcOrd="1" destOrd="0" parTransId="{F8805665-0578-4E58-95D8-F1D6639078EB}" sibTransId="{AF7C62D5-28DC-4606-8FFE-69C5D4FA9F78}"/>
    <dgm:cxn modelId="{7E05AAD5-FCCA-4934-A7BC-FBB731F1E866}" type="presOf" srcId="{24B8E5F7-FDA8-4E6C-A8C3-965543C7610A}" destId="{863BF31F-1CF9-42FA-A46A-6C4FF81628B4}" srcOrd="0" destOrd="0" presId="urn:microsoft.com/office/officeart/2018/2/layout/IconVerticalSolidList"/>
    <dgm:cxn modelId="{088158DA-0AB1-46EB-8E32-15D78BCB5CF6}" srcId="{24B8E5F7-FDA8-4E6C-A8C3-965543C7610A}" destId="{E22E8F44-D9A1-42B0-9C40-29E3EEED00D1}" srcOrd="0" destOrd="0" parTransId="{CC8AC804-542C-464F-9935-DBD5DCC8EDE9}" sibTransId="{0E60E5CA-F205-4960-84B1-4A2044AB74D9}"/>
    <dgm:cxn modelId="{E96649E3-17FE-4453-BE39-CA9505615609}" srcId="{24B8E5F7-FDA8-4E6C-A8C3-965543C7610A}" destId="{A283D048-1745-4481-B6A8-745DDBFF2AA2}" srcOrd="3" destOrd="0" parTransId="{3A1FA3A3-F606-4786-908B-6D2641AD4F01}" sibTransId="{5E05DE50-8E6C-49A9-9184-C19B2598196C}"/>
    <dgm:cxn modelId="{624B63E4-791D-4E80-9518-DE431F7FE934}" type="presOf" srcId="{AA0136EF-EACB-4367-8B6B-B8DC0FFE762C}" destId="{B5BF93E6-BBC5-4ED7-AC0F-F59E308B6D5F}" srcOrd="0" destOrd="0" presId="urn:microsoft.com/office/officeart/2018/2/layout/IconVerticalSolidList"/>
    <dgm:cxn modelId="{D34A8FDD-075E-4A4F-9848-07EAACB3CA00}" type="presParOf" srcId="{863BF31F-1CF9-42FA-A46A-6C4FF81628B4}" destId="{3DBA0468-CEEE-412A-8D90-988EDA17F7EE}" srcOrd="0" destOrd="0" presId="urn:microsoft.com/office/officeart/2018/2/layout/IconVerticalSolidList"/>
    <dgm:cxn modelId="{95E06870-CC28-490A-A1C3-177466093F89}" type="presParOf" srcId="{3DBA0468-CEEE-412A-8D90-988EDA17F7EE}" destId="{BC208CFB-ED49-41B0-A841-B5A0D5388F99}" srcOrd="0" destOrd="0" presId="urn:microsoft.com/office/officeart/2018/2/layout/IconVerticalSolidList"/>
    <dgm:cxn modelId="{FB24F9C0-D041-4354-80E0-F8E830793E8F}" type="presParOf" srcId="{3DBA0468-CEEE-412A-8D90-988EDA17F7EE}" destId="{D67B1EEA-2798-477D-8DA7-E6365E95EB7B}" srcOrd="1" destOrd="0" presId="urn:microsoft.com/office/officeart/2018/2/layout/IconVerticalSolidList"/>
    <dgm:cxn modelId="{C4858DC9-177D-47FF-829A-59FD256A36DE}" type="presParOf" srcId="{3DBA0468-CEEE-412A-8D90-988EDA17F7EE}" destId="{737C3513-DC00-4848-9C6D-97345396A047}" srcOrd="2" destOrd="0" presId="urn:microsoft.com/office/officeart/2018/2/layout/IconVerticalSolidList"/>
    <dgm:cxn modelId="{6C4DEE6B-F847-4D6D-B59C-E2C119AF8FC3}" type="presParOf" srcId="{3DBA0468-CEEE-412A-8D90-988EDA17F7EE}" destId="{EAD956CE-3E72-4BA4-96DA-E750EAFB02CC}" srcOrd="3" destOrd="0" presId="urn:microsoft.com/office/officeart/2018/2/layout/IconVerticalSolidList"/>
    <dgm:cxn modelId="{AAFAD5F2-DDFD-4CD6-B86B-C29C585822CE}" type="presParOf" srcId="{3DBA0468-CEEE-412A-8D90-988EDA17F7EE}" destId="{1412C82D-5E9E-4167-8FF6-C9757B0FEA2F}" srcOrd="4" destOrd="0" presId="urn:microsoft.com/office/officeart/2018/2/layout/IconVerticalSolidList"/>
    <dgm:cxn modelId="{BED01260-EB78-467D-B210-E18F24314B28}" type="presParOf" srcId="{863BF31F-1CF9-42FA-A46A-6C4FF81628B4}" destId="{A32E8130-C3C4-4BDF-9839-E2D601488067}" srcOrd="1" destOrd="0" presId="urn:microsoft.com/office/officeart/2018/2/layout/IconVerticalSolidList"/>
    <dgm:cxn modelId="{8D344D63-8C38-4169-AA26-5AFE80F21620}" type="presParOf" srcId="{863BF31F-1CF9-42FA-A46A-6C4FF81628B4}" destId="{0C8C942E-0522-49D2-96A6-4E32843979ED}" srcOrd="2" destOrd="0" presId="urn:microsoft.com/office/officeart/2018/2/layout/IconVerticalSolidList"/>
    <dgm:cxn modelId="{1A0BB3AD-6021-4D1C-BAEF-6DC6F8F9D41C}" type="presParOf" srcId="{0C8C942E-0522-49D2-96A6-4E32843979ED}" destId="{93A1F118-1518-4485-9A7B-2CC1FED1D36F}" srcOrd="0" destOrd="0" presId="urn:microsoft.com/office/officeart/2018/2/layout/IconVerticalSolidList"/>
    <dgm:cxn modelId="{786BFD9A-9C24-4BB1-A3D4-DDF0AF39B098}" type="presParOf" srcId="{0C8C942E-0522-49D2-96A6-4E32843979ED}" destId="{E52F36AF-2C86-406C-94FF-4547713CE566}" srcOrd="1" destOrd="0" presId="urn:microsoft.com/office/officeart/2018/2/layout/IconVerticalSolidList"/>
    <dgm:cxn modelId="{680CA088-8322-40FB-A64E-EF0074AC7E55}" type="presParOf" srcId="{0C8C942E-0522-49D2-96A6-4E32843979ED}" destId="{73006F7C-5E1E-4F5B-91A9-497ACCCB4ACC}" srcOrd="2" destOrd="0" presId="urn:microsoft.com/office/officeart/2018/2/layout/IconVerticalSolidList"/>
    <dgm:cxn modelId="{BD6A0369-58ED-4905-AA8B-13BDD503BB5A}" type="presParOf" srcId="{0C8C942E-0522-49D2-96A6-4E32843979ED}" destId="{9FD233C7-D19B-412A-B67A-ED274B0F35B9}" srcOrd="3" destOrd="0" presId="urn:microsoft.com/office/officeart/2018/2/layout/IconVerticalSolidList"/>
    <dgm:cxn modelId="{933E5A54-2826-4989-9B11-DD7BAEB50327}" type="presParOf" srcId="{0C8C942E-0522-49D2-96A6-4E32843979ED}" destId="{880B1674-D403-4429-8CDE-2432C35CD737}" srcOrd="4" destOrd="0" presId="urn:microsoft.com/office/officeart/2018/2/layout/IconVerticalSolidList"/>
    <dgm:cxn modelId="{289EA5C9-2F45-4F91-B2DC-692C7CE73EB7}" type="presParOf" srcId="{863BF31F-1CF9-42FA-A46A-6C4FF81628B4}" destId="{E5FA138F-DB9C-4820-AA02-AF4DB79F22DD}" srcOrd="3" destOrd="0" presId="urn:microsoft.com/office/officeart/2018/2/layout/IconVerticalSolidList"/>
    <dgm:cxn modelId="{A2548A45-69BB-40BB-8310-957109B6B54D}" type="presParOf" srcId="{863BF31F-1CF9-42FA-A46A-6C4FF81628B4}" destId="{58AAA3B6-EF8E-4E0E-A539-6A1A4B742442}" srcOrd="4" destOrd="0" presId="urn:microsoft.com/office/officeart/2018/2/layout/IconVerticalSolidList"/>
    <dgm:cxn modelId="{38580CB5-1473-4E0F-BFFC-50BDCC3E9BD3}" type="presParOf" srcId="{58AAA3B6-EF8E-4E0E-A539-6A1A4B742442}" destId="{A350D681-B356-44DF-89CE-98335FDBA260}" srcOrd="0" destOrd="0" presId="urn:microsoft.com/office/officeart/2018/2/layout/IconVerticalSolidList"/>
    <dgm:cxn modelId="{A067A7C3-43D2-4914-B610-F5EA4AED9E77}" type="presParOf" srcId="{58AAA3B6-EF8E-4E0E-A539-6A1A4B742442}" destId="{77FCC198-D5DA-41E0-80C0-F203CC143AFF}" srcOrd="1" destOrd="0" presId="urn:microsoft.com/office/officeart/2018/2/layout/IconVerticalSolidList"/>
    <dgm:cxn modelId="{8F59CA7E-D41D-4649-9F1D-39837D86865B}" type="presParOf" srcId="{58AAA3B6-EF8E-4E0E-A539-6A1A4B742442}" destId="{5A93FDD1-48A1-4FDA-81E6-FB2AD21C2286}" srcOrd="2" destOrd="0" presId="urn:microsoft.com/office/officeart/2018/2/layout/IconVerticalSolidList"/>
    <dgm:cxn modelId="{BD30119E-AD5B-48D3-8095-71FDABA0AA33}" type="presParOf" srcId="{58AAA3B6-EF8E-4E0E-A539-6A1A4B742442}" destId="{B5BF93E6-BBC5-4ED7-AC0F-F59E308B6D5F}" srcOrd="3" destOrd="0" presId="urn:microsoft.com/office/officeart/2018/2/layout/IconVerticalSolidList"/>
    <dgm:cxn modelId="{A440C0C1-45C4-49FE-8131-54B08831BA12}" type="presParOf" srcId="{58AAA3B6-EF8E-4E0E-A539-6A1A4B742442}" destId="{A80009C5-68CC-4C1C-895E-ED8D9602AF80}" srcOrd="4" destOrd="0" presId="urn:microsoft.com/office/officeart/2018/2/layout/IconVerticalSolidList"/>
    <dgm:cxn modelId="{043A2519-2471-4231-A162-B7F8F69E452A}" type="presParOf" srcId="{863BF31F-1CF9-42FA-A46A-6C4FF81628B4}" destId="{2018F403-ADA0-47AA-A7B4-2A29289CE287}" srcOrd="5" destOrd="0" presId="urn:microsoft.com/office/officeart/2018/2/layout/IconVerticalSolidList"/>
    <dgm:cxn modelId="{B697AFF3-1EE6-4009-9047-7795221DC925}" type="presParOf" srcId="{863BF31F-1CF9-42FA-A46A-6C4FF81628B4}" destId="{317B3A88-2503-4435-A4CF-DB4FECC88886}" srcOrd="6" destOrd="0" presId="urn:microsoft.com/office/officeart/2018/2/layout/IconVerticalSolidList"/>
    <dgm:cxn modelId="{C9EF1C26-C00F-4890-9D86-C2911E244F52}" type="presParOf" srcId="{317B3A88-2503-4435-A4CF-DB4FECC88886}" destId="{B1D90C46-DD86-4642-93A2-C598F3C6BF3A}" srcOrd="0" destOrd="0" presId="urn:microsoft.com/office/officeart/2018/2/layout/IconVerticalSolidList"/>
    <dgm:cxn modelId="{354D544B-D876-40B0-B36D-EF8DFB7677C7}" type="presParOf" srcId="{317B3A88-2503-4435-A4CF-DB4FECC88886}" destId="{AF728E54-38B3-43C1-82F8-C728552DF1BF}" srcOrd="1" destOrd="0" presId="urn:microsoft.com/office/officeart/2018/2/layout/IconVerticalSolidList"/>
    <dgm:cxn modelId="{0081CC72-7EA2-4DED-A602-E973C8BD7C88}" type="presParOf" srcId="{317B3A88-2503-4435-A4CF-DB4FECC88886}" destId="{73BE2604-0E4B-4AE6-ABAC-82019D38F2A1}" srcOrd="2" destOrd="0" presId="urn:microsoft.com/office/officeart/2018/2/layout/IconVerticalSolidList"/>
    <dgm:cxn modelId="{61107FBE-4682-4E29-9535-3F31A0F134F7}" type="presParOf" srcId="{317B3A88-2503-4435-A4CF-DB4FECC88886}" destId="{CD4E474E-F344-4B84-8990-C8F00423EE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B8E5F7-FDA8-4E6C-A8C3-965543C761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2E8F44-D9A1-42B0-9C40-29E3EEED00D1}">
      <dgm:prSet/>
      <dgm:spPr/>
      <dgm:t>
        <a:bodyPr/>
        <a:lstStyle/>
        <a:p>
          <a:r>
            <a:rPr lang="en-US"/>
            <a:t>Low Latency</a:t>
          </a:r>
        </a:p>
      </dgm:t>
    </dgm:pt>
    <dgm:pt modelId="{CC8AC804-542C-464F-9935-DBD5DCC8EDE9}" type="parTrans" cxnId="{088158DA-0AB1-46EB-8E32-15D78BCB5CF6}">
      <dgm:prSet/>
      <dgm:spPr/>
      <dgm:t>
        <a:bodyPr/>
        <a:lstStyle/>
        <a:p>
          <a:endParaRPr lang="en-US"/>
        </a:p>
      </dgm:t>
    </dgm:pt>
    <dgm:pt modelId="{0E60E5CA-F205-4960-84B1-4A2044AB74D9}" type="sibTrans" cxnId="{088158DA-0AB1-46EB-8E32-15D78BCB5CF6}">
      <dgm:prSet/>
      <dgm:spPr/>
      <dgm:t>
        <a:bodyPr/>
        <a:lstStyle/>
        <a:p>
          <a:endParaRPr lang="en-US"/>
        </a:p>
      </dgm:t>
    </dgm:pt>
    <dgm:pt modelId="{00FD13DA-5D74-4E65-AB30-7FC4080577B7}">
      <dgm:prSet/>
      <dgm:spPr/>
      <dgm:t>
        <a:bodyPr/>
        <a:lstStyle/>
        <a:p>
          <a:r>
            <a:rPr lang="en-US"/>
            <a:t>Few (maybe even just one) connections, fastest possible response time</a:t>
          </a:r>
        </a:p>
      </dgm:t>
    </dgm:pt>
    <dgm:pt modelId="{72FD6F1C-2E55-4DF9-9774-3F8921E5A83A}" type="parTrans" cxnId="{9C7FEDB3-C0BF-41C2-AE6D-D07E65CF3B16}">
      <dgm:prSet/>
      <dgm:spPr/>
      <dgm:t>
        <a:bodyPr/>
        <a:lstStyle/>
        <a:p>
          <a:endParaRPr lang="en-US"/>
        </a:p>
      </dgm:t>
    </dgm:pt>
    <dgm:pt modelId="{9BB7F879-BE04-41BE-A526-CD593725BC5B}" type="sibTrans" cxnId="{9C7FEDB3-C0BF-41C2-AE6D-D07E65CF3B16}">
      <dgm:prSet/>
      <dgm:spPr/>
      <dgm:t>
        <a:bodyPr/>
        <a:lstStyle/>
        <a:p>
          <a:endParaRPr lang="en-US"/>
        </a:p>
      </dgm:t>
    </dgm:pt>
    <dgm:pt modelId="{DDF5089F-8992-4E8D-95F9-06477CC274B5}">
      <dgm:prSet/>
      <dgm:spPr/>
      <dgm:t>
        <a:bodyPr/>
        <a:lstStyle/>
        <a:p>
          <a:r>
            <a:rPr lang="en-US"/>
            <a:t>High Concurrency OLTP</a:t>
          </a:r>
        </a:p>
      </dgm:t>
    </dgm:pt>
    <dgm:pt modelId="{F8805665-0578-4E58-95D8-F1D6639078EB}" type="parTrans" cxnId="{E34206B9-3821-4C24-8F8D-C05A971ABE3E}">
      <dgm:prSet/>
      <dgm:spPr/>
      <dgm:t>
        <a:bodyPr/>
        <a:lstStyle/>
        <a:p>
          <a:endParaRPr lang="en-US"/>
        </a:p>
      </dgm:t>
    </dgm:pt>
    <dgm:pt modelId="{AF7C62D5-28DC-4606-8FFE-69C5D4FA9F78}" type="sibTrans" cxnId="{E34206B9-3821-4C24-8F8D-C05A971ABE3E}">
      <dgm:prSet/>
      <dgm:spPr/>
      <dgm:t>
        <a:bodyPr/>
        <a:lstStyle/>
        <a:p>
          <a:endParaRPr lang="en-US"/>
        </a:p>
      </dgm:t>
    </dgm:pt>
    <dgm:pt modelId="{F73143EB-38AF-4476-9BC9-CF38420EE867}">
      <dgm:prSet/>
      <dgm:spPr/>
      <dgm:t>
        <a:bodyPr/>
        <a:lstStyle/>
        <a:p>
          <a:r>
            <a:rPr lang="en-US"/>
            <a:t>Lots of concurrent connections </a:t>
          </a:r>
        </a:p>
      </dgm:t>
    </dgm:pt>
    <dgm:pt modelId="{4C7C5439-2EA9-4EE8-830D-8313CA3E721F}" type="parTrans" cxnId="{F28A570A-0EA4-48AD-BE88-AAC306A5D57E}">
      <dgm:prSet/>
      <dgm:spPr/>
      <dgm:t>
        <a:bodyPr/>
        <a:lstStyle/>
        <a:p>
          <a:endParaRPr lang="en-US"/>
        </a:p>
      </dgm:t>
    </dgm:pt>
    <dgm:pt modelId="{4197D760-DC97-48BA-AC34-23EDAC4D3E86}" type="sibTrans" cxnId="{F28A570A-0EA4-48AD-BE88-AAC306A5D57E}">
      <dgm:prSet/>
      <dgm:spPr/>
      <dgm:t>
        <a:bodyPr/>
        <a:lstStyle/>
        <a:p>
          <a:endParaRPr lang="en-US"/>
        </a:p>
      </dgm:t>
    </dgm:pt>
    <dgm:pt modelId="{AA0136EF-EACB-4367-8B6B-B8DC0FFE762C}">
      <dgm:prSet/>
      <dgm:spPr/>
      <dgm:t>
        <a:bodyPr/>
        <a:lstStyle/>
        <a:p>
          <a:r>
            <a:rPr lang="en-US" dirty="0"/>
            <a:t>High Throughput</a:t>
          </a:r>
        </a:p>
        <a:p>
          <a:r>
            <a:rPr lang="en-US" dirty="0"/>
            <a:t>DSS/DWH/Analytics</a:t>
          </a:r>
        </a:p>
      </dgm:t>
    </dgm:pt>
    <dgm:pt modelId="{FB1A9035-76FB-4628-9259-C20F66B33B22}" type="parTrans" cxnId="{7DD7BCA5-4200-4E3C-BE9C-5BCEA2F68AAD}">
      <dgm:prSet/>
      <dgm:spPr/>
      <dgm:t>
        <a:bodyPr/>
        <a:lstStyle/>
        <a:p>
          <a:endParaRPr lang="en-US"/>
        </a:p>
      </dgm:t>
    </dgm:pt>
    <dgm:pt modelId="{A8D1F9CE-F65E-47A8-AC95-F54550C9DBD6}" type="sibTrans" cxnId="{7DD7BCA5-4200-4E3C-BE9C-5BCEA2F68AAD}">
      <dgm:prSet/>
      <dgm:spPr/>
      <dgm:t>
        <a:bodyPr/>
        <a:lstStyle/>
        <a:p>
          <a:endParaRPr lang="en-US"/>
        </a:p>
      </dgm:t>
    </dgm:pt>
    <dgm:pt modelId="{17B4D3D2-B4DB-4C0C-B9CE-B0A34A6B0A28}">
      <dgm:prSet/>
      <dgm:spPr/>
      <dgm:t>
        <a:bodyPr/>
        <a:lstStyle/>
        <a:p>
          <a:r>
            <a:rPr lang="en-US"/>
            <a:t>Few but complex requests touching a lot of data</a:t>
          </a:r>
        </a:p>
      </dgm:t>
    </dgm:pt>
    <dgm:pt modelId="{478BD2EE-C016-4C54-84A6-3D3E08BF9204}" type="parTrans" cxnId="{7850D605-1183-424D-B80F-6FD0DBAEE6DF}">
      <dgm:prSet/>
      <dgm:spPr/>
      <dgm:t>
        <a:bodyPr/>
        <a:lstStyle/>
        <a:p>
          <a:endParaRPr lang="en-US"/>
        </a:p>
      </dgm:t>
    </dgm:pt>
    <dgm:pt modelId="{33AF8DD1-E17D-4D4B-A96B-E09DF9548C6A}" type="sibTrans" cxnId="{7850D605-1183-424D-B80F-6FD0DBAEE6DF}">
      <dgm:prSet/>
      <dgm:spPr/>
      <dgm:t>
        <a:bodyPr/>
        <a:lstStyle/>
        <a:p>
          <a:endParaRPr lang="en-US"/>
        </a:p>
      </dgm:t>
    </dgm:pt>
    <dgm:pt modelId="{A283D048-1745-4481-B6A8-745DDBFF2AA2}">
      <dgm:prSet/>
      <dgm:spPr/>
      <dgm:t>
        <a:bodyPr/>
        <a:lstStyle/>
        <a:p>
          <a:r>
            <a:rPr lang="en-US" dirty="0"/>
            <a:t>Generic Server and Virtualization </a:t>
          </a:r>
        </a:p>
      </dgm:t>
    </dgm:pt>
    <dgm:pt modelId="{3A1FA3A3-F606-4786-908B-6D2641AD4F01}" type="parTrans" cxnId="{E96649E3-17FE-4453-BE39-CA9505615609}">
      <dgm:prSet/>
      <dgm:spPr/>
      <dgm:t>
        <a:bodyPr/>
        <a:lstStyle/>
        <a:p>
          <a:endParaRPr lang="en-US"/>
        </a:p>
      </dgm:t>
    </dgm:pt>
    <dgm:pt modelId="{5E05DE50-8E6C-49A9-9184-C19B2598196C}" type="sibTrans" cxnId="{E96649E3-17FE-4453-BE39-CA9505615609}">
      <dgm:prSet/>
      <dgm:spPr/>
      <dgm:t>
        <a:bodyPr/>
        <a:lstStyle/>
        <a:p>
          <a:endParaRPr lang="en-US"/>
        </a:p>
      </dgm:t>
    </dgm:pt>
    <dgm:pt modelId="{863BF31F-1CF9-42FA-A46A-6C4FF81628B4}" type="pres">
      <dgm:prSet presAssocID="{24B8E5F7-FDA8-4E6C-A8C3-965543C7610A}" presName="root" presStyleCnt="0">
        <dgm:presLayoutVars>
          <dgm:dir/>
          <dgm:resizeHandles val="exact"/>
        </dgm:presLayoutVars>
      </dgm:prSet>
      <dgm:spPr/>
    </dgm:pt>
    <dgm:pt modelId="{3DBA0468-CEEE-412A-8D90-988EDA17F7EE}" type="pres">
      <dgm:prSet presAssocID="{E22E8F44-D9A1-42B0-9C40-29E3EEED00D1}" presName="compNode" presStyleCnt="0"/>
      <dgm:spPr/>
    </dgm:pt>
    <dgm:pt modelId="{BC208CFB-ED49-41B0-A841-B5A0D5388F99}" type="pres">
      <dgm:prSet presAssocID="{E22E8F44-D9A1-42B0-9C40-29E3EEED00D1}" presName="bgRect" presStyleLbl="bgShp" presStyleIdx="0" presStyleCnt="4" custLinFactNeighborX="14098" custLinFactNeighborY="1506"/>
      <dgm:spPr/>
    </dgm:pt>
    <dgm:pt modelId="{D67B1EEA-2798-477D-8DA7-E6365E95EB7B}" type="pres">
      <dgm:prSet presAssocID="{E22E8F44-D9A1-42B0-9C40-29E3EEED00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37C3513-DC00-4848-9C6D-97345396A047}" type="pres">
      <dgm:prSet presAssocID="{E22E8F44-D9A1-42B0-9C40-29E3EEED00D1}" presName="spaceRect" presStyleCnt="0"/>
      <dgm:spPr/>
    </dgm:pt>
    <dgm:pt modelId="{EAD956CE-3E72-4BA4-96DA-E750EAFB02CC}" type="pres">
      <dgm:prSet presAssocID="{E22E8F44-D9A1-42B0-9C40-29E3EEED00D1}" presName="parTx" presStyleLbl="revTx" presStyleIdx="0" presStyleCnt="7">
        <dgm:presLayoutVars>
          <dgm:chMax val="0"/>
          <dgm:chPref val="0"/>
        </dgm:presLayoutVars>
      </dgm:prSet>
      <dgm:spPr/>
    </dgm:pt>
    <dgm:pt modelId="{1412C82D-5E9E-4167-8FF6-C9757B0FEA2F}" type="pres">
      <dgm:prSet presAssocID="{E22E8F44-D9A1-42B0-9C40-29E3EEED00D1}" presName="desTx" presStyleLbl="revTx" presStyleIdx="1" presStyleCnt="7">
        <dgm:presLayoutVars/>
      </dgm:prSet>
      <dgm:spPr/>
    </dgm:pt>
    <dgm:pt modelId="{A32E8130-C3C4-4BDF-9839-E2D601488067}" type="pres">
      <dgm:prSet presAssocID="{0E60E5CA-F205-4960-84B1-4A2044AB74D9}" presName="sibTrans" presStyleCnt="0"/>
      <dgm:spPr/>
    </dgm:pt>
    <dgm:pt modelId="{0C8C942E-0522-49D2-96A6-4E32843979ED}" type="pres">
      <dgm:prSet presAssocID="{DDF5089F-8992-4E8D-95F9-06477CC274B5}" presName="compNode" presStyleCnt="0"/>
      <dgm:spPr/>
    </dgm:pt>
    <dgm:pt modelId="{93A1F118-1518-4485-9A7B-2CC1FED1D36F}" type="pres">
      <dgm:prSet presAssocID="{DDF5089F-8992-4E8D-95F9-06477CC274B5}" presName="bgRect" presStyleLbl="bgShp" presStyleIdx="1" presStyleCnt="4"/>
      <dgm:spPr/>
    </dgm:pt>
    <dgm:pt modelId="{E52F36AF-2C86-406C-94FF-4547713CE566}" type="pres">
      <dgm:prSet presAssocID="{DDF5089F-8992-4E8D-95F9-06477CC274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006F7C-5E1E-4F5B-91A9-497ACCCB4ACC}" type="pres">
      <dgm:prSet presAssocID="{DDF5089F-8992-4E8D-95F9-06477CC274B5}" presName="spaceRect" presStyleCnt="0"/>
      <dgm:spPr/>
    </dgm:pt>
    <dgm:pt modelId="{9FD233C7-D19B-412A-B67A-ED274B0F35B9}" type="pres">
      <dgm:prSet presAssocID="{DDF5089F-8992-4E8D-95F9-06477CC274B5}" presName="parTx" presStyleLbl="revTx" presStyleIdx="2" presStyleCnt="7">
        <dgm:presLayoutVars>
          <dgm:chMax val="0"/>
          <dgm:chPref val="0"/>
        </dgm:presLayoutVars>
      </dgm:prSet>
      <dgm:spPr/>
    </dgm:pt>
    <dgm:pt modelId="{880B1674-D403-4429-8CDE-2432C35CD737}" type="pres">
      <dgm:prSet presAssocID="{DDF5089F-8992-4E8D-95F9-06477CC274B5}" presName="desTx" presStyleLbl="revTx" presStyleIdx="3" presStyleCnt="7">
        <dgm:presLayoutVars/>
      </dgm:prSet>
      <dgm:spPr/>
    </dgm:pt>
    <dgm:pt modelId="{E5FA138F-DB9C-4820-AA02-AF4DB79F22DD}" type="pres">
      <dgm:prSet presAssocID="{AF7C62D5-28DC-4606-8FFE-69C5D4FA9F78}" presName="sibTrans" presStyleCnt="0"/>
      <dgm:spPr/>
    </dgm:pt>
    <dgm:pt modelId="{58AAA3B6-EF8E-4E0E-A539-6A1A4B742442}" type="pres">
      <dgm:prSet presAssocID="{AA0136EF-EACB-4367-8B6B-B8DC0FFE762C}" presName="compNode" presStyleCnt="0"/>
      <dgm:spPr/>
    </dgm:pt>
    <dgm:pt modelId="{A350D681-B356-44DF-89CE-98335FDBA260}" type="pres">
      <dgm:prSet presAssocID="{AA0136EF-EACB-4367-8B6B-B8DC0FFE762C}" presName="bgRect" presStyleLbl="bgShp" presStyleIdx="2" presStyleCnt="4"/>
      <dgm:spPr/>
    </dgm:pt>
    <dgm:pt modelId="{77FCC198-D5DA-41E0-80C0-F203CC143AFF}" type="pres">
      <dgm:prSet presAssocID="{AA0136EF-EACB-4367-8B6B-B8DC0FFE76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A93FDD1-48A1-4FDA-81E6-FB2AD21C2286}" type="pres">
      <dgm:prSet presAssocID="{AA0136EF-EACB-4367-8B6B-B8DC0FFE762C}" presName="spaceRect" presStyleCnt="0"/>
      <dgm:spPr/>
    </dgm:pt>
    <dgm:pt modelId="{B5BF93E6-BBC5-4ED7-AC0F-F59E308B6D5F}" type="pres">
      <dgm:prSet presAssocID="{AA0136EF-EACB-4367-8B6B-B8DC0FFE762C}" presName="parTx" presStyleLbl="revTx" presStyleIdx="4" presStyleCnt="7">
        <dgm:presLayoutVars>
          <dgm:chMax val="0"/>
          <dgm:chPref val="0"/>
        </dgm:presLayoutVars>
      </dgm:prSet>
      <dgm:spPr/>
    </dgm:pt>
    <dgm:pt modelId="{A80009C5-68CC-4C1C-895E-ED8D9602AF80}" type="pres">
      <dgm:prSet presAssocID="{AA0136EF-EACB-4367-8B6B-B8DC0FFE762C}" presName="desTx" presStyleLbl="revTx" presStyleIdx="5" presStyleCnt="7">
        <dgm:presLayoutVars/>
      </dgm:prSet>
      <dgm:spPr/>
    </dgm:pt>
    <dgm:pt modelId="{2018F403-ADA0-47AA-A7B4-2A29289CE287}" type="pres">
      <dgm:prSet presAssocID="{A8D1F9CE-F65E-47A8-AC95-F54550C9DBD6}" presName="sibTrans" presStyleCnt="0"/>
      <dgm:spPr/>
    </dgm:pt>
    <dgm:pt modelId="{317B3A88-2503-4435-A4CF-DB4FECC88886}" type="pres">
      <dgm:prSet presAssocID="{A283D048-1745-4481-B6A8-745DDBFF2AA2}" presName="compNode" presStyleCnt="0"/>
      <dgm:spPr/>
    </dgm:pt>
    <dgm:pt modelId="{B1D90C46-DD86-4642-93A2-C598F3C6BF3A}" type="pres">
      <dgm:prSet presAssocID="{A283D048-1745-4481-B6A8-745DDBFF2AA2}" presName="bgRect" presStyleLbl="bgShp" presStyleIdx="3" presStyleCnt="4"/>
      <dgm:spPr/>
    </dgm:pt>
    <dgm:pt modelId="{AF728E54-38B3-43C1-82F8-C728552DF1BF}" type="pres">
      <dgm:prSet presAssocID="{A283D048-1745-4481-B6A8-745DDBFF2A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3BE2604-0E4B-4AE6-ABAC-82019D38F2A1}" type="pres">
      <dgm:prSet presAssocID="{A283D048-1745-4481-B6A8-745DDBFF2AA2}" presName="spaceRect" presStyleCnt="0"/>
      <dgm:spPr/>
    </dgm:pt>
    <dgm:pt modelId="{CD4E474E-F344-4B84-8990-C8F00423EE4D}" type="pres">
      <dgm:prSet presAssocID="{A283D048-1745-4481-B6A8-745DDBFF2AA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F8C7204-5A56-483A-9943-142B003365D1}" type="presOf" srcId="{17B4D3D2-B4DB-4C0C-B9CE-B0A34A6B0A28}" destId="{A80009C5-68CC-4C1C-895E-ED8D9602AF80}" srcOrd="0" destOrd="0" presId="urn:microsoft.com/office/officeart/2018/2/layout/IconVerticalSolidList"/>
    <dgm:cxn modelId="{7850D605-1183-424D-B80F-6FD0DBAEE6DF}" srcId="{AA0136EF-EACB-4367-8B6B-B8DC0FFE762C}" destId="{17B4D3D2-B4DB-4C0C-B9CE-B0A34A6B0A28}" srcOrd="0" destOrd="0" parTransId="{478BD2EE-C016-4C54-84A6-3D3E08BF9204}" sibTransId="{33AF8DD1-E17D-4D4B-A96B-E09DF9548C6A}"/>
    <dgm:cxn modelId="{F28A570A-0EA4-48AD-BE88-AAC306A5D57E}" srcId="{DDF5089F-8992-4E8D-95F9-06477CC274B5}" destId="{F73143EB-38AF-4476-9BC9-CF38420EE867}" srcOrd="0" destOrd="0" parTransId="{4C7C5439-2EA9-4EE8-830D-8313CA3E721F}" sibTransId="{4197D760-DC97-48BA-AC34-23EDAC4D3E86}"/>
    <dgm:cxn modelId="{D1B93D31-CE5D-4502-9A32-EAF86CD14AC0}" type="presOf" srcId="{A283D048-1745-4481-B6A8-745DDBFF2AA2}" destId="{CD4E474E-F344-4B84-8990-C8F00423EE4D}" srcOrd="0" destOrd="0" presId="urn:microsoft.com/office/officeart/2018/2/layout/IconVerticalSolidList"/>
    <dgm:cxn modelId="{529B7731-7A38-472D-8F6C-44285D479857}" type="presOf" srcId="{E22E8F44-D9A1-42B0-9C40-29E3EEED00D1}" destId="{EAD956CE-3E72-4BA4-96DA-E750EAFB02CC}" srcOrd="0" destOrd="0" presId="urn:microsoft.com/office/officeart/2018/2/layout/IconVerticalSolidList"/>
    <dgm:cxn modelId="{FECA0D61-092A-4E5A-AFE1-67A757D016A3}" type="presOf" srcId="{F73143EB-38AF-4476-9BC9-CF38420EE867}" destId="{880B1674-D403-4429-8CDE-2432C35CD737}" srcOrd="0" destOrd="0" presId="urn:microsoft.com/office/officeart/2018/2/layout/IconVerticalSolidList"/>
    <dgm:cxn modelId="{14BA2589-690D-4976-88A7-352A448BEC5D}" type="presOf" srcId="{00FD13DA-5D74-4E65-AB30-7FC4080577B7}" destId="{1412C82D-5E9E-4167-8FF6-C9757B0FEA2F}" srcOrd="0" destOrd="0" presId="urn:microsoft.com/office/officeart/2018/2/layout/IconVerticalSolidList"/>
    <dgm:cxn modelId="{5EA319A3-87A5-4EC9-9ACE-100CBE504721}" type="presOf" srcId="{DDF5089F-8992-4E8D-95F9-06477CC274B5}" destId="{9FD233C7-D19B-412A-B67A-ED274B0F35B9}" srcOrd="0" destOrd="0" presId="urn:microsoft.com/office/officeart/2018/2/layout/IconVerticalSolidList"/>
    <dgm:cxn modelId="{7DD7BCA5-4200-4E3C-BE9C-5BCEA2F68AAD}" srcId="{24B8E5F7-FDA8-4E6C-A8C3-965543C7610A}" destId="{AA0136EF-EACB-4367-8B6B-B8DC0FFE762C}" srcOrd="2" destOrd="0" parTransId="{FB1A9035-76FB-4628-9259-C20F66B33B22}" sibTransId="{A8D1F9CE-F65E-47A8-AC95-F54550C9DBD6}"/>
    <dgm:cxn modelId="{9C7FEDB3-C0BF-41C2-AE6D-D07E65CF3B16}" srcId="{E22E8F44-D9A1-42B0-9C40-29E3EEED00D1}" destId="{00FD13DA-5D74-4E65-AB30-7FC4080577B7}" srcOrd="0" destOrd="0" parTransId="{72FD6F1C-2E55-4DF9-9774-3F8921E5A83A}" sibTransId="{9BB7F879-BE04-41BE-A526-CD593725BC5B}"/>
    <dgm:cxn modelId="{E34206B9-3821-4C24-8F8D-C05A971ABE3E}" srcId="{24B8E5F7-FDA8-4E6C-A8C3-965543C7610A}" destId="{DDF5089F-8992-4E8D-95F9-06477CC274B5}" srcOrd="1" destOrd="0" parTransId="{F8805665-0578-4E58-95D8-F1D6639078EB}" sibTransId="{AF7C62D5-28DC-4606-8FFE-69C5D4FA9F78}"/>
    <dgm:cxn modelId="{7E05AAD5-FCCA-4934-A7BC-FBB731F1E866}" type="presOf" srcId="{24B8E5F7-FDA8-4E6C-A8C3-965543C7610A}" destId="{863BF31F-1CF9-42FA-A46A-6C4FF81628B4}" srcOrd="0" destOrd="0" presId="urn:microsoft.com/office/officeart/2018/2/layout/IconVerticalSolidList"/>
    <dgm:cxn modelId="{088158DA-0AB1-46EB-8E32-15D78BCB5CF6}" srcId="{24B8E5F7-FDA8-4E6C-A8C3-965543C7610A}" destId="{E22E8F44-D9A1-42B0-9C40-29E3EEED00D1}" srcOrd="0" destOrd="0" parTransId="{CC8AC804-542C-464F-9935-DBD5DCC8EDE9}" sibTransId="{0E60E5CA-F205-4960-84B1-4A2044AB74D9}"/>
    <dgm:cxn modelId="{E96649E3-17FE-4453-BE39-CA9505615609}" srcId="{24B8E5F7-FDA8-4E6C-A8C3-965543C7610A}" destId="{A283D048-1745-4481-B6A8-745DDBFF2AA2}" srcOrd="3" destOrd="0" parTransId="{3A1FA3A3-F606-4786-908B-6D2641AD4F01}" sibTransId="{5E05DE50-8E6C-49A9-9184-C19B2598196C}"/>
    <dgm:cxn modelId="{624B63E4-791D-4E80-9518-DE431F7FE934}" type="presOf" srcId="{AA0136EF-EACB-4367-8B6B-B8DC0FFE762C}" destId="{B5BF93E6-BBC5-4ED7-AC0F-F59E308B6D5F}" srcOrd="0" destOrd="0" presId="urn:microsoft.com/office/officeart/2018/2/layout/IconVerticalSolidList"/>
    <dgm:cxn modelId="{D34A8FDD-075E-4A4F-9848-07EAACB3CA00}" type="presParOf" srcId="{863BF31F-1CF9-42FA-A46A-6C4FF81628B4}" destId="{3DBA0468-CEEE-412A-8D90-988EDA17F7EE}" srcOrd="0" destOrd="0" presId="urn:microsoft.com/office/officeart/2018/2/layout/IconVerticalSolidList"/>
    <dgm:cxn modelId="{95E06870-CC28-490A-A1C3-177466093F89}" type="presParOf" srcId="{3DBA0468-CEEE-412A-8D90-988EDA17F7EE}" destId="{BC208CFB-ED49-41B0-A841-B5A0D5388F99}" srcOrd="0" destOrd="0" presId="urn:microsoft.com/office/officeart/2018/2/layout/IconVerticalSolidList"/>
    <dgm:cxn modelId="{FB24F9C0-D041-4354-80E0-F8E830793E8F}" type="presParOf" srcId="{3DBA0468-CEEE-412A-8D90-988EDA17F7EE}" destId="{D67B1EEA-2798-477D-8DA7-E6365E95EB7B}" srcOrd="1" destOrd="0" presId="urn:microsoft.com/office/officeart/2018/2/layout/IconVerticalSolidList"/>
    <dgm:cxn modelId="{C4858DC9-177D-47FF-829A-59FD256A36DE}" type="presParOf" srcId="{3DBA0468-CEEE-412A-8D90-988EDA17F7EE}" destId="{737C3513-DC00-4848-9C6D-97345396A047}" srcOrd="2" destOrd="0" presId="urn:microsoft.com/office/officeart/2018/2/layout/IconVerticalSolidList"/>
    <dgm:cxn modelId="{6C4DEE6B-F847-4D6D-B59C-E2C119AF8FC3}" type="presParOf" srcId="{3DBA0468-CEEE-412A-8D90-988EDA17F7EE}" destId="{EAD956CE-3E72-4BA4-96DA-E750EAFB02CC}" srcOrd="3" destOrd="0" presId="urn:microsoft.com/office/officeart/2018/2/layout/IconVerticalSolidList"/>
    <dgm:cxn modelId="{AAFAD5F2-DDFD-4CD6-B86B-C29C585822CE}" type="presParOf" srcId="{3DBA0468-CEEE-412A-8D90-988EDA17F7EE}" destId="{1412C82D-5E9E-4167-8FF6-C9757B0FEA2F}" srcOrd="4" destOrd="0" presId="urn:microsoft.com/office/officeart/2018/2/layout/IconVerticalSolidList"/>
    <dgm:cxn modelId="{BED01260-EB78-467D-B210-E18F24314B28}" type="presParOf" srcId="{863BF31F-1CF9-42FA-A46A-6C4FF81628B4}" destId="{A32E8130-C3C4-4BDF-9839-E2D601488067}" srcOrd="1" destOrd="0" presId="urn:microsoft.com/office/officeart/2018/2/layout/IconVerticalSolidList"/>
    <dgm:cxn modelId="{8D344D63-8C38-4169-AA26-5AFE80F21620}" type="presParOf" srcId="{863BF31F-1CF9-42FA-A46A-6C4FF81628B4}" destId="{0C8C942E-0522-49D2-96A6-4E32843979ED}" srcOrd="2" destOrd="0" presId="urn:microsoft.com/office/officeart/2018/2/layout/IconVerticalSolidList"/>
    <dgm:cxn modelId="{1A0BB3AD-6021-4D1C-BAEF-6DC6F8F9D41C}" type="presParOf" srcId="{0C8C942E-0522-49D2-96A6-4E32843979ED}" destId="{93A1F118-1518-4485-9A7B-2CC1FED1D36F}" srcOrd="0" destOrd="0" presId="urn:microsoft.com/office/officeart/2018/2/layout/IconVerticalSolidList"/>
    <dgm:cxn modelId="{786BFD9A-9C24-4BB1-A3D4-DDF0AF39B098}" type="presParOf" srcId="{0C8C942E-0522-49D2-96A6-4E32843979ED}" destId="{E52F36AF-2C86-406C-94FF-4547713CE566}" srcOrd="1" destOrd="0" presId="urn:microsoft.com/office/officeart/2018/2/layout/IconVerticalSolidList"/>
    <dgm:cxn modelId="{680CA088-8322-40FB-A64E-EF0074AC7E55}" type="presParOf" srcId="{0C8C942E-0522-49D2-96A6-4E32843979ED}" destId="{73006F7C-5E1E-4F5B-91A9-497ACCCB4ACC}" srcOrd="2" destOrd="0" presId="urn:microsoft.com/office/officeart/2018/2/layout/IconVerticalSolidList"/>
    <dgm:cxn modelId="{BD6A0369-58ED-4905-AA8B-13BDD503BB5A}" type="presParOf" srcId="{0C8C942E-0522-49D2-96A6-4E32843979ED}" destId="{9FD233C7-D19B-412A-B67A-ED274B0F35B9}" srcOrd="3" destOrd="0" presId="urn:microsoft.com/office/officeart/2018/2/layout/IconVerticalSolidList"/>
    <dgm:cxn modelId="{933E5A54-2826-4989-9B11-DD7BAEB50327}" type="presParOf" srcId="{0C8C942E-0522-49D2-96A6-4E32843979ED}" destId="{880B1674-D403-4429-8CDE-2432C35CD737}" srcOrd="4" destOrd="0" presId="urn:microsoft.com/office/officeart/2018/2/layout/IconVerticalSolidList"/>
    <dgm:cxn modelId="{289EA5C9-2F45-4F91-B2DC-692C7CE73EB7}" type="presParOf" srcId="{863BF31F-1CF9-42FA-A46A-6C4FF81628B4}" destId="{E5FA138F-DB9C-4820-AA02-AF4DB79F22DD}" srcOrd="3" destOrd="0" presId="urn:microsoft.com/office/officeart/2018/2/layout/IconVerticalSolidList"/>
    <dgm:cxn modelId="{A2548A45-69BB-40BB-8310-957109B6B54D}" type="presParOf" srcId="{863BF31F-1CF9-42FA-A46A-6C4FF81628B4}" destId="{58AAA3B6-EF8E-4E0E-A539-6A1A4B742442}" srcOrd="4" destOrd="0" presId="urn:microsoft.com/office/officeart/2018/2/layout/IconVerticalSolidList"/>
    <dgm:cxn modelId="{38580CB5-1473-4E0F-BFFC-50BDCC3E9BD3}" type="presParOf" srcId="{58AAA3B6-EF8E-4E0E-A539-6A1A4B742442}" destId="{A350D681-B356-44DF-89CE-98335FDBA260}" srcOrd="0" destOrd="0" presId="urn:microsoft.com/office/officeart/2018/2/layout/IconVerticalSolidList"/>
    <dgm:cxn modelId="{A067A7C3-43D2-4914-B610-F5EA4AED9E77}" type="presParOf" srcId="{58AAA3B6-EF8E-4E0E-A539-6A1A4B742442}" destId="{77FCC198-D5DA-41E0-80C0-F203CC143AFF}" srcOrd="1" destOrd="0" presId="urn:microsoft.com/office/officeart/2018/2/layout/IconVerticalSolidList"/>
    <dgm:cxn modelId="{8F59CA7E-D41D-4649-9F1D-39837D86865B}" type="presParOf" srcId="{58AAA3B6-EF8E-4E0E-A539-6A1A4B742442}" destId="{5A93FDD1-48A1-4FDA-81E6-FB2AD21C2286}" srcOrd="2" destOrd="0" presId="urn:microsoft.com/office/officeart/2018/2/layout/IconVerticalSolidList"/>
    <dgm:cxn modelId="{BD30119E-AD5B-48D3-8095-71FDABA0AA33}" type="presParOf" srcId="{58AAA3B6-EF8E-4E0E-A539-6A1A4B742442}" destId="{B5BF93E6-BBC5-4ED7-AC0F-F59E308B6D5F}" srcOrd="3" destOrd="0" presId="urn:microsoft.com/office/officeart/2018/2/layout/IconVerticalSolidList"/>
    <dgm:cxn modelId="{A440C0C1-45C4-49FE-8131-54B08831BA12}" type="presParOf" srcId="{58AAA3B6-EF8E-4E0E-A539-6A1A4B742442}" destId="{A80009C5-68CC-4C1C-895E-ED8D9602AF80}" srcOrd="4" destOrd="0" presId="urn:microsoft.com/office/officeart/2018/2/layout/IconVerticalSolidList"/>
    <dgm:cxn modelId="{043A2519-2471-4231-A162-B7F8F69E452A}" type="presParOf" srcId="{863BF31F-1CF9-42FA-A46A-6C4FF81628B4}" destId="{2018F403-ADA0-47AA-A7B4-2A29289CE287}" srcOrd="5" destOrd="0" presId="urn:microsoft.com/office/officeart/2018/2/layout/IconVerticalSolidList"/>
    <dgm:cxn modelId="{B697AFF3-1EE6-4009-9047-7795221DC925}" type="presParOf" srcId="{863BF31F-1CF9-42FA-A46A-6C4FF81628B4}" destId="{317B3A88-2503-4435-A4CF-DB4FECC88886}" srcOrd="6" destOrd="0" presId="urn:microsoft.com/office/officeart/2018/2/layout/IconVerticalSolidList"/>
    <dgm:cxn modelId="{C9EF1C26-C00F-4890-9D86-C2911E244F52}" type="presParOf" srcId="{317B3A88-2503-4435-A4CF-DB4FECC88886}" destId="{B1D90C46-DD86-4642-93A2-C598F3C6BF3A}" srcOrd="0" destOrd="0" presId="urn:microsoft.com/office/officeart/2018/2/layout/IconVerticalSolidList"/>
    <dgm:cxn modelId="{354D544B-D876-40B0-B36D-EF8DFB7677C7}" type="presParOf" srcId="{317B3A88-2503-4435-A4CF-DB4FECC88886}" destId="{AF728E54-38B3-43C1-82F8-C728552DF1BF}" srcOrd="1" destOrd="0" presId="urn:microsoft.com/office/officeart/2018/2/layout/IconVerticalSolidList"/>
    <dgm:cxn modelId="{0081CC72-7EA2-4DED-A602-E973C8BD7C88}" type="presParOf" srcId="{317B3A88-2503-4435-A4CF-DB4FECC88886}" destId="{73BE2604-0E4B-4AE6-ABAC-82019D38F2A1}" srcOrd="2" destOrd="0" presId="urn:microsoft.com/office/officeart/2018/2/layout/IconVerticalSolidList"/>
    <dgm:cxn modelId="{61107FBE-4682-4E29-9535-3F31A0F134F7}" type="presParOf" srcId="{317B3A88-2503-4435-A4CF-DB4FECC88886}" destId="{CD4E474E-F344-4B84-8990-C8F00423EE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B8E5F7-FDA8-4E6C-A8C3-965543C761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2E8F44-D9A1-42B0-9C40-29E3EEED00D1}">
      <dgm:prSet/>
      <dgm:spPr/>
      <dgm:t>
        <a:bodyPr/>
        <a:lstStyle/>
        <a:p>
          <a:r>
            <a:rPr lang="en-US"/>
            <a:t>Low Latency</a:t>
          </a:r>
        </a:p>
      </dgm:t>
    </dgm:pt>
    <dgm:pt modelId="{CC8AC804-542C-464F-9935-DBD5DCC8EDE9}" type="parTrans" cxnId="{088158DA-0AB1-46EB-8E32-15D78BCB5CF6}">
      <dgm:prSet/>
      <dgm:spPr/>
      <dgm:t>
        <a:bodyPr/>
        <a:lstStyle/>
        <a:p>
          <a:endParaRPr lang="en-US"/>
        </a:p>
      </dgm:t>
    </dgm:pt>
    <dgm:pt modelId="{0E60E5CA-F205-4960-84B1-4A2044AB74D9}" type="sibTrans" cxnId="{088158DA-0AB1-46EB-8E32-15D78BCB5CF6}">
      <dgm:prSet/>
      <dgm:spPr/>
      <dgm:t>
        <a:bodyPr/>
        <a:lstStyle/>
        <a:p>
          <a:endParaRPr lang="en-US"/>
        </a:p>
      </dgm:t>
    </dgm:pt>
    <dgm:pt modelId="{00FD13DA-5D74-4E65-AB30-7FC4080577B7}">
      <dgm:prSet/>
      <dgm:spPr/>
      <dgm:t>
        <a:bodyPr/>
        <a:lstStyle/>
        <a:p>
          <a:r>
            <a:rPr lang="en-US"/>
            <a:t>Few (maybe even just one) connections, fastest possible response time</a:t>
          </a:r>
        </a:p>
      </dgm:t>
    </dgm:pt>
    <dgm:pt modelId="{72FD6F1C-2E55-4DF9-9774-3F8921E5A83A}" type="parTrans" cxnId="{9C7FEDB3-C0BF-41C2-AE6D-D07E65CF3B16}">
      <dgm:prSet/>
      <dgm:spPr/>
      <dgm:t>
        <a:bodyPr/>
        <a:lstStyle/>
        <a:p>
          <a:endParaRPr lang="en-US"/>
        </a:p>
      </dgm:t>
    </dgm:pt>
    <dgm:pt modelId="{9BB7F879-BE04-41BE-A526-CD593725BC5B}" type="sibTrans" cxnId="{9C7FEDB3-C0BF-41C2-AE6D-D07E65CF3B16}">
      <dgm:prSet/>
      <dgm:spPr/>
      <dgm:t>
        <a:bodyPr/>
        <a:lstStyle/>
        <a:p>
          <a:endParaRPr lang="en-US"/>
        </a:p>
      </dgm:t>
    </dgm:pt>
    <dgm:pt modelId="{DDF5089F-8992-4E8D-95F9-06477CC274B5}">
      <dgm:prSet/>
      <dgm:spPr/>
      <dgm:t>
        <a:bodyPr/>
        <a:lstStyle/>
        <a:p>
          <a:r>
            <a:rPr lang="en-US"/>
            <a:t>High Concurrency OLTP</a:t>
          </a:r>
        </a:p>
      </dgm:t>
    </dgm:pt>
    <dgm:pt modelId="{F8805665-0578-4E58-95D8-F1D6639078EB}" type="parTrans" cxnId="{E34206B9-3821-4C24-8F8D-C05A971ABE3E}">
      <dgm:prSet/>
      <dgm:spPr/>
      <dgm:t>
        <a:bodyPr/>
        <a:lstStyle/>
        <a:p>
          <a:endParaRPr lang="en-US"/>
        </a:p>
      </dgm:t>
    </dgm:pt>
    <dgm:pt modelId="{AF7C62D5-28DC-4606-8FFE-69C5D4FA9F78}" type="sibTrans" cxnId="{E34206B9-3821-4C24-8F8D-C05A971ABE3E}">
      <dgm:prSet/>
      <dgm:spPr/>
      <dgm:t>
        <a:bodyPr/>
        <a:lstStyle/>
        <a:p>
          <a:endParaRPr lang="en-US"/>
        </a:p>
      </dgm:t>
    </dgm:pt>
    <dgm:pt modelId="{F73143EB-38AF-4476-9BC9-CF38420EE867}">
      <dgm:prSet/>
      <dgm:spPr/>
      <dgm:t>
        <a:bodyPr/>
        <a:lstStyle/>
        <a:p>
          <a:r>
            <a:rPr lang="en-US"/>
            <a:t>Lots of concurrent connections </a:t>
          </a:r>
        </a:p>
      </dgm:t>
    </dgm:pt>
    <dgm:pt modelId="{4C7C5439-2EA9-4EE8-830D-8313CA3E721F}" type="parTrans" cxnId="{F28A570A-0EA4-48AD-BE88-AAC306A5D57E}">
      <dgm:prSet/>
      <dgm:spPr/>
      <dgm:t>
        <a:bodyPr/>
        <a:lstStyle/>
        <a:p>
          <a:endParaRPr lang="en-US"/>
        </a:p>
      </dgm:t>
    </dgm:pt>
    <dgm:pt modelId="{4197D760-DC97-48BA-AC34-23EDAC4D3E86}" type="sibTrans" cxnId="{F28A570A-0EA4-48AD-BE88-AAC306A5D57E}">
      <dgm:prSet/>
      <dgm:spPr/>
      <dgm:t>
        <a:bodyPr/>
        <a:lstStyle/>
        <a:p>
          <a:endParaRPr lang="en-US"/>
        </a:p>
      </dgm:t>
    </dgm:pt>
    <dgm:pt modelId="{AA0136EF-EACB-4367-8B6B-B8DC0FFE762C}">
      <dgm:prSet/>
      <dgm:spPr/>
      <dgm:t>
        <a:bodyPr/>
        <a:lstStyle/>
        <a:p>
          <a:r>
            <a:rPr lang="en-US" dirty="0"/>
            <a:t>High Throughput</a:t>
          </a:r>
        </a:p>
        <a:p>
          <a:r>
            <a:rPr lang="en-US" dirty="0"/>
            <a:t>DSS/DWH/Analytics</a:t>
          </a:r>
        </a:p>
      </dgm:t>
    </dgm:pt>
    <dgm:pt modelId="{FB1A9035-76FB-4628-9259-C20F66B33B22}" type="parTrans" cxnId="{7DD7BCA5-4200-4E3C-BE9C-5BCEA2F68AAD}">
      <dgm:prSet/>
      <dgm:spPr/>
      <dgm:t>
        <a:bodyPr/>
        <a:lstStyle/>
        <a:p>
          <a:endParaRPr lang="en-US"/>
        </a:p>
      </dgm:t>
    </dgm:pt>
    <dgm:pt modelId="{A8D1F9CE-F65E-47A8-AC95-F54550C9DBD6}" type="sibTrans" cxnId="{7DD7BCA5-4200-4E3C-BE9C-5BCEA2F68AAD}">
      <dgm:prSet/>
      <dgm:spPr/>
      <dgm:t>
        <a:bodyPr/>
        <a:lstStyle/>
        <a:p>
          <a:endParaRPr lang="en-US"/>
        </a:p>
      </dgm:t>
    </dgm:pt>
    <dgm:pt modelId="{17B4D3D2-B4DB-4C0C-B9CE-B0A34A6B0A28}">
      <dgm:prSet/>
      <dgm:spPr/>
      <dgm:t>
        <a:bodyPr/>
        <a:lstStyle/>
        <a:p>
          <a:r>
            <a:rPr lang="en-US"/>
            <a:t>Few but complex requests touching a lot of data</a:t>
          </a:r>
        </a:p>
      </dgm:t>
    </dgm:pt>
    <dgm:pt modelId="{478BD2EE-C016-4C54-84A6-3D3E08BF9204}" type="parTrans" cxnId="{7850D605-1183-424D-B80F-6FD0DBAEE6DF}">
      <dgm:prSet/>
      <dgm:spPr/>
      <dgm:t>
        <a:bodyPr/>
        <a:lstStyle/>
        <a:p>
          <a:endParaRPr lang="en-US"/>
        </a:p>
      </dgm:t>
    </dgm:pt>
    <dgm:pt modelId="{33AF8DD1-E17D-4D4B-A96B-E09DF9548C6A}" type="sibTrans" cxnId="{7850D605-1183-424D-B80F-6FD0DBAEE6DF}">
      <dgm:prSet/>
      <dgm:spPr/>
      <dgm:t>
        <a:bodyPr/>
        <a:lstStyle/>
        <a:p>
          <a:endParaRPr lang="en-US"/>
        </a:p>
      </dgm:t>
    </dgm:pt>
    <dgm:pt modelId="{A283D048-1745-4481-B6A8-745DDBFF2AA2}">
      <dgm:prSet/>
      <dgm:spPr/>
      <dgm:t>
        <a:bodyPr/>
        <a:lstStyle/>
        <a:p>
          <a:r>
            <a:rPr lang="en-US" dirty="0"/>
            <a:t>Generic Server and Virtualization </a:t>
          </a:r>
        </a:p>
      </dgm:t>
    </dgm:pt>
    <dgm:pt modelId="{3A1FA3A3-F606-4786-908B-6D2641AD4F01}" type="parTrans" cxnId="{E96649E3-17FE-4453-BE39-CA9505615609}">
      <dgm:prSet/>
      <dgm:spPr/>
      <dgm:t>
        <a:bodyPr/>
        <a:lstStyle/>
        <a:p>
          <a:endParaRPr lang="en-US"/>
        </a:p>
      </dgm:t>
    </dgm:pt>
    <dgm:pt modelId="{5E05DE50-8E6C-49A9-9184-C19B2598196C}" type="sibTrans" cxnId="{E96649E3-17FE-4453-BE39-CA9505615609}">
      <dgm:prSet/>
      <dgm:spPr/>
      <dgm:t>
        <a:bodyPr/>
        <a:lstStyle/>
        <a:p>
          <a:endParaRPr lang="en-US"/>
        </a:p>
      </dgm:t>
    </dgm:pt>
    <dgm:pt modelId="{863BF31F-1CF9-42FA-A46A-6C4FF81628B4}" type="pres">
      <dgm:prSet presAssocID="{24B8E5F7-FDA8-4E6C-A8C3-965543C7610A}" presName="root" presStyleCnt="0">
        <dgm:presLayoutVars>
          <dgm:dir/>
          <dgm:resizeHandles val="exact"/>
        </dgm:presLayoutVars>
      </dgm:prSet>
      <dgm:spPr/>
    </dgm:pt>
    <dgm:pt modelId="{3DBA0468-CEEE-412A-8D90-988EDA17F7EE}" type="pres">
      <dgm:prSet presAssocID="{E22E8F44-D9A1-42B0-9C40-29E3EEED00D1}" presName="compNode" presStyleCnt="0"/>
      <dgm:spPr/>
    </dgm:pt>
    <dgm:pt modelId="{BC208CFB-ED49-41B0-A841-B5A0D5388F99}" type="pres">
      <dgm:prSet presAssocID="{E22E8F44-D9A1-42B0-9C40-29E3EEED00D1}" presName="bgRect" presStyleLbl="bgShp" presStyleIdx="0" presStyleCnt="4" custLinFactNeighborX="14098" custLinFactNeighborY="1506"/>
      <dgm:spPr/>
    </dgm:pt>
    <dgm:pt modelId="{D67B1EEA-2798-477D-8DA7-E6365E95EB7B}" type="pres">
      <dgm:prSet presAssocID="{E22E8F44-D9A1-42B0-9C40-29E3EEED00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37C3513-DC00-4848-9C6D-97345396A047}" type="pres">
      <dgm:prSet presAssocID="{E22E8F44-D9A1-42B0-9C40-29E3EEED00D1}" presName="spaceRect" presStyleCnt="0"/>
      <dgm:spPr/>
    </dgm:pt>
    <dgm:pt modelId="{EAD956CE-3E72-4BA4-96DA-E750EAFB02CC}" type="pres">
      <dgm:prSet presAssocID="{E22E8F44-D9A1-42B0-9C40-29E3EEED00D1}" presName="parTx" presStyleLbl="revTx" presStyleIdx="0" presStyleCnt="7">
        <dgm:presLayoutVars>
          <dgm:chMax val="0"/>
          <dgm:chPref val="0"/>
        </dgm:presLayoutVars>
      </dgm:prSet>
      <dgm:spPr/>
    </dgm:pt>
    <dgm:pt modelId="{1412C82D-5E9E-4167-8FF6-C9757B0FEA2F}" type="pres">
      <dgm:prSet presAssocID="{E22E8F44-D9A1-42B0-9C40-29E3EEED00D1}" presName="desTx" presStyleLbl="revTx" presStyleIdx="1" presStyleCnt="7">
        <dgm:presLayoutVars/>
      </dgm:prSet>
      <dgm:spPr/>
    </dgm:pt>
    <dgm:pt modelId="{A32E8130-C3C4-4BDF-9839-E2D601488067}" type="pres">
      <dgm:prSet presAssocID="{0E60E5CA-F205-4960-84B1-4A2044AB74D9}" presName="sibTrans" presStyleCnt="0"/>
      <dgm:spPr/>
    </dgm:pt>
    <dgm:pt modelId="{0C8C942E-0522-49D2-96A6-4E32843979ED}" type="pres">
      <dgm:prSet presAssocID="{DDF5089F-8992-4E8D-95F9-06477CC274B5}" presName="compNode" presStyleCnt="0"/>
      <dgm:spPr/>
    </dgm:pt>
    <dgm:pt modelId="{93A1F118-1518-4485-9A7B-2CC1FED1D36F}" type="pres">
      <dgm:prSet presAssocID="{DDF5089F-8992-4E8D-95F9-06477CC274B5}" presName="bgRect" presStyleLbl="bgShp" presStyleIdx="1" presStyleCnt="4"/>
      <dgm:spPr/>
    </dgm:pt>
    <dgm:pt modelId="{E52F36AF-2C86-406C-94FF-4547713CE566}" type="pres">
      <dgm:prSet presAssocID="{DDF5089F-8992-4E8D-95F9-06477CC274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006F7C-5E1E-4F5B-91A9-497ACCCB4ACC}" type="pres">
      <dgm:prSet presAssocID="{DDF5089F-8992-4E8D-95F9-06477CC274B5}" presName="spaceRect" presStyleCnt="0"/>
      <dgm:spPr/>
    </dgm:pt>
    <dgm:pt modelId="{9FD233C7-D19B-412A-B67A-ED274B0F35B9}" type="pres">
      <dgm:prSet presAssocID="{DDF5089F-8992-4E8D-95F9-06477CC274B5}" presName="parTx" presStyleLbl="revTx" presStyleIdx="2" presStyleCnt="7">
        <dgm:presLayoutVars>
          <dgm:chMax val="0"/>
          <dgm:chPref val="0"/>
        </dgm:presLayoutVars>
      </dgm:prSet>
      <dgm:spPr/>
    </dgm:pt>
    <dgm:pt modelId="{880B1674-D403-4429-8CDE-2432C35CD737}" type="pres">
      <dgm:prSet presAssocID="{DDF5089F-8992-4E8D-95F9-06477CC274B5}" presName="desTx" presStyleLbl="revTx" presStyleIdx="3" presStyleCnt="7">
        <dgm:presLayoutVars/>
      </dgm:prSet>
      <dgm:spPr/>
    </dgm:pt>
    <dgm:pt modelId="{E5FA138F-DB9C-4820-AA02-AF4DB79F22DD}" type="pres">
      <dgm:prSet presAssocID="{AF7C62D5-28DC-4606-8FFE-69C5D4FA9F78}" presName="sibTrans" presStyleCnt="0"/>
      <dgm:spPr/>
    </dgm:pt>
    <dgm:pt modelId="{58AAA3B6-EF8E-4E0E-A539-6A1A4B742442}" type="pres">
      <dgm:prSet presAssocID="{AA0136EF-EACB-4367-8B6B-B8DC0FFE762C}" presName="compNode" presStyleCnt="0"/>
      <dgm:spPr/>
    </dgm:pt>
    <dgm:pt modelId="{A350D681-B356-44DF-89CE-98335FDBA260}" type="pres">
      <dgm:prSet presAssocID="{AA0136EF-EACB-4367-8B6B-B8DC0FFE762C}" presName="bgRect" presStyleLbl="bgShp" presStyleIdx="2" presStyleCnt="4"/>
      <dgm:spPr/>
    </dgm:pt>
    <dgm:pt modelId="{77FCC198-D5DA-41E0-80C0-F203CC143AFF}" type="pres">
      <dgm:prSet presAssocID="{AA0136EF-EACB-4367-8B6B-B8DC0FFE76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A93FDD1-48A1-4FDA-81E6-FB2AD21C2286}" type="pres">
      <dgm:prSet presAssocID="{AA0136EF-EACB-4367-8B6B-B8DC0FFE762C}" presName="spaceRect" presStyleCnt="0"/>
      <dgm:spPr/>
    </dgm:pt>
    <dgm:pt modelId="{B5BF93E6-BBC5-4ED7-AC0F-F59E308B6D5F}" type="pres">
      <dgm:prSet presAssocID="{AA0136EF-EACB-4367-8B6B-B8DC0FFE762C}" presName="parTx" presStyleLbl="revTx" presStyleIdx="4" presStyleCnt="7">
        <dgm:presLayoutVars>
          <dgm:chMax val="0"/>
          <dgm:chPref val="0"/>
        </dgm:presLayoutVars>
      </dgm:prSet>
      <dgm:spPr/>
    </dgm:pt>
    <dgm:pt modelId="{A80009C5-68CC-4C1C-895E-ED8D9602AF80}" type="pres">
      <dgm:prSet presAssocID="{AA0136EF-EACB-4367-8B6B-B8DC0FFE762C}" presName="desTx" presStyleLbl="revTx" presStyleIdx="5" presStyleCnt="7">
        <dgm:presLayoutVars/>
      </dgm:prSet>
      <dgm:spPr/>
    </dgm:pt>
    <dgm:pt modelId="{2018F403-ADA0-47AA-A7B4-2A29289CE287}" type="pres">
      <dgm:prSet presAssocID="{A8D1F9CE-F65E-47A8-AC95-F54550C9DBD6}" presName="sibTrans" presStyleCnt="0"/>
      <dgm:spPr/>
    </dgm:pt>
    <dgm:pt modelId="{317B3A88-2503-4435-A4CF-DB4FECC88886}" type="pres">
      <dgm:prSet presAssocID="{A283D048-1745-4481-B6A8-745DDBFF2AA2}" presName="compNode" presStyleCnt="0"/>
      <dgm:spPr/>
    </dgm:pt>
    <dgm:pt modelId="{B1D90C46-DD86-4642-93A2-C598F3C6BF3A}" type="pres">
      <dgm:prSet presAssocID="{A283D048-1745-4481-B6A8-745DDBFF2AA2}" presName="bgRect" presStyleLbl="bgShp" presStyleIdx="3" presStyleCnt="4"/>
      <dgm:spPr/>
    </dgm:pt>
    <dgm:pt modelId="{AF728E54-38B3-43C1-82F8-C728552DF1BF}" type="pres">
      <dgm:prSet presAssocID="{A283D048-1745-4481-B6A8-745DDBFF2A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3BE2604-0E4B-4AE6-ABAC-82019D38F2A1}" type="pres">
      <dgm:prSet presAssocID="{A283D048-1745-4481-B6A8-745DDBFF2AA2}" presName="spaceRect" presStyleCnt="0"/>
      <dgm:spPr/>
    </dgm:pt>
    <dgm:pt modelId="{CD4E474E-F344-4B84-8990-C8F00423EE4D}" type="pres">
      <dgm:prSet presAssocID="{A283D048-1745-4481-B6A8-745DDBFF2AA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F8C7204-5A56-483A-9943-142B003365D1}" type="presOf" srcId="{17B4D3D2-B4DB-4C0C-B9CE-B0A34A6B0A28}" destId="{A80009C5-68CC-4C1C-895E-ED8D9602AF80}" srcOrd="0" destOrd="0" presId="urn:microsoft.com/office/officeart/2018/2/layout/IconVerticalSolidList"/>
    <dgm:cxn modelId="{7850D605-1183-424D-B80F-6FD0DBAEE6DF}" srcId="{AA0136EF-EACB-4367-8B6B-B8DC0FFE762C}" destId="{17B4D3D2-B4DB-4C0C-B9CE-B0A34A6B0A28}" srcOrd="0" destOrd="0" parTransId="{478BD2EE-C016-4C54-84A6-3D3E08BF9204}" sibTransId="{33AF8DD1-E17D-4D4B-A96B-E09DF9548C6A}"/>
    <dgm:cxn modelId="{F28A570A-0EA4-48AD-BE88-AAC306A5D57E}" srcId="{DDF5089F-8992-4E8D-95F9-06477CC274B5}" destId="{F73143EB-38AF-4476-9BC9-CF38420EE867}" srcOrd="0" destOrd="0" parTransId="{4C7C5439-2EA9-4EE8-830D-8313CA3E721F}" sibTransId="{4197D760-DC97-48BA-AC34-23EDAC4D3E86}"/>
    <dgm:cxn modelId="{D1B93D31-CE5D-4502-9A32-EAF86CD14AC0}" type="presOf" srcId="{A283D048-1745-4481-B6A8-745DDBFF2AA2}" destId="{CD4E474E-F344-4B84-8990-C8F00423EE4D}" srcOrd="0" destOrd="0" presId="urn:microsoft.com/office/officeart/2018/2/layout/IconVerticalSolidList"/>
    <dgm:cxn modelId="{529B7731-7A38-472D-8F6C-44285D479857}" type="presOf" srcId="{E22E8F44-D9A1-42B0-9C40-29E3EEED00D1}" destId="{EAD956CE-3E72-4BA4-96DA-E750EAFB02CC}" srcOrd="0" destOrd="0" presId="urn:microsoft.com/office/officeart/2018/2/layout/IconVerticalSolidList"/>
    <dgm:cxn modelId="{FECA0D61-092A-4E5A-AFE1-67A757D016A3}" type="presOf" srcId="{F73143EB-38AF-4476-9BC9-CF38420EE867}" destId="{880B1674-D403-4429-8CDE-2432C35CD737}" srcOrd="0" destOrd="0" presId="urn:microsoft.com/office/officeart/2018/2/layout/IconVerticalSolidList"/>
    <dgm:cxn modelId="{14BA2589-690D-4976-88A7-352A448BEC5D}" type="presOf" srcId="{00FD13DA-5D74-4E65-AB30-7FC4080577B7}" destId="{1412C82D-5E9E-4167-8FF6-C9757B0FEA2F}" srcOrd="0" destOrd="0" presId="urn:microsoft.com/office/officeart/2018/2/layout/IconVerticalSolidList"/>
    <dgm:cxn modelId="{5EA319A3-87A5-4EC9-9ACE-100CBE504721}" type="presOf" srcId="{DDF5089F-8992-4E8D-95F9-06477CC274B5}" destId="{9FD233C7-D19B-412A-B67A-ED274B0F35B9}" srcOrd="0" destOrd="0" presId="urn:microsoft.com/office/officeart/2018/2/layout/IconVerticalSolidList"/>
    <dgm:cxn modelId="{7DD7BCA5-4200-4E3C-BE9C-5BCEA2F68AAD}" srcId="{24B8E5F7-FDA8-4E6C-A8C3-965543C7610A}" destId="{AA0136EF-EACB-4367-8B6B-B8DC0FFE762C}" srcOrd="2" destOrd="0" parTransId="{FB1A9035-76FB-4628-9259-C20F66B33B22}" sibTransId="{A8D1F9CE-F65E-47A8-AC95-F54550C9DBD6}"/>
    <dgm:cxn modelId="{9C7FEDB3-C0BF-41C2-AE6D-D07E65CF3B16}" srcId="{E22E8F44-D9A1-42B0-9C40-29E3EEED00D1}" destId="{00FD13DA-5D74-4E65-AB30-7FC4080577B7}" srcOrd="0" destOrd="0" parTransId="{72FD6F1C-2E55-4DF9-9774-3F8921E5A83A}" sibTransId="{9BB7F879-BE04-41BE-A526-CD593725BC5B}"/>
    <dgm:cxn modelId="{E34206B9-3821-4C24-8F8D-C05A971ABE3E}" srcId="{24B8E5F7-FDA8-4E6C-A8C3-965543C7610A}" destId="{DDF5089F-8992-4E8D-95F9-06477CC274B5}" srcOrd="1" destOrd="0" parTransId="{F8805665-0578-4E58-95D8-F1D6639078EB}" sibTransId="{AF7C62D5-28DC-4606-8FFE-69C5D4FA9F78}"/>
    <dgm:cxn modelId="{7E05AAD5-FCCA-4934-A7BC-FBB731F1E866}" type="presOf" srcId="{24B8E5F7-FDA8-4E6C-A8C3-965543C7610A}" destId="{863BF31F-1CF9-42FA-A46A-6C4FF81628B4}" srcOrd="0" destOrd="0" presId="urn:microsoft.com/office/officeart/2018/2/layout/IconVerticalSolidList"/>
    <dgm:cxn modelId="{088158DA-0AB1-46EB-8E32-15D78BCB5CF6}" srcId="{24B8E5F7-FDA8-4E6C-A8C3-965543C7610A}" destId="{E22E8F44-D9A1-42B0-9C40-29E3EEED00D1}" srcOrd="0" destOrd="0" parTransId="{CC8AC804-542C-464F-9935-DBD5DCC8EDE9}" sibTransId="{0E60E5CA-F205-4960-84B1-4A2044AB74D9}"/>
    <dgm:cxn modelId="{E96649E3-17FE-4453-BE39-CA9505615609}" srcId="{24B8E5F7-FDA8-4E6C-A8C3-965543C7610A}" destId="{A283D048-1745-4481-B6A8-745DDBFF2AA2}" srcOrd="3" destOrd="0" parTransId="{3A1FA3A3-F606-4786-908B-6D2641AD4F01}" sibTransId="{5E05DE50-8E6C-49A9-9184-C19B2598196C}"/>
    <dgm:cxn modelId="{624B63E4-791D-4E80-9518-DE431F7FE934}" type="presOf" srcId="{AA0136EF-EACB-4367-8B6B-B8DC0FFE762C}" destId="{B5BF93E6-BBC5-4ED7-AC0F-F59E308B6D5F}" srcOrd="0" destOrd="0" presId="urn:microsoft.com/office/officeart/2018/2/layout/IconVerticalSolidList"/>
    <dgm:cxn modelId="{D34A8FDD-075E-4A4F-9848-07EAACB3CA00}" type="presParOf" srcId="{863BF31F-1CF9-42FA-A46A-6C4FF81628B4}" destId="{3DBA0468-CEEE-412A-8D90-988EDA17F7EE}" srcOrd="0" destOrd="0" presId="urn:microsoft.com/office/officeart/2018/2/layout/IconVerticalSolidList"/>
    <dgm:cxn modelId="{95E06870-CC28-490A-A1C3-177466093F89}" type="presParOf" srcId="{3DBA0468-CEEE-412A-8D90-988EDA17F7EE}" destId="{BC208CFB-ED49-41B0-A841-B5A0D5388F99}" srcOrd="0" destOrd="0" presId="urn:microsoft.com/office/officeart/2018/2/layout/IconVerticalSolidList"/>
    <dgm:cxn modelId="{FB24F9C0-D041-4354-80E0-F8E830793E8F}" type="presParOf" srcId="{3DBA0468-CEEE-412A-8D90-988EDA17F7EE}" destId="{D67B1EEA-2798-477D-8DA7-E6365E95EB7B}" srcOrd="1" destOrd="0" presId="urn:microsoft.com/office/officeart/2018/2/layout/IconVerticalSolidList"/>
    <dgm:cxn modelId="{C4858DC9-177D-47FF-829A-59FD256A36DE}" type="presParOf" srcId="{3DBA0468-CEEE-412A-8D90-988EDA17F7EE}" destId="{737C3513-DC00-4848-9C6D-97345396A047}" srcOrd="2" destOrd="0" presId="urn:microsoft.com/office/officeart/2018/2/layout/IconVerticalSolidList"/>
    <dgm:cxn modelId="{6C4DEE6B-F847-4D6D-B59C-E2C119AF8FC3}" type="presParOf" srcId="{3DBA0468-CEEE-412A-8D90-988EDA17F7EE}" destId="{EAD956CE-3E72-4BA4-96DA-E750EAFB02CC}" srcOrd="3" destOrd="0" presId="urn:microsoft.com/office/officeart/2018/2/layout/IconVerticalSolidList"/>
    <dgm:cxn modelId="{AAFAD5F2-DDFD-4CD6-B86B-C29C585822CE}" type="presParOf" srcId="{3DBA0468-CEEE-412A-8D90-988EDA17F7EE}" destId="{1412C82D-5E9E-4167-8FF6-C9757B0FEA2F}" srcOrd="4" destOrd="0" presId="urn:microsoft.com/office/officeart/2018/2/layout/IconVerticalSolidList"/>
    <dgm:cxn modelId="{BED01260-EB78-467D-B210-E18F24314B28}" type="presParOf" srcId="{863BF31F-1CF9-42FA-A46A-6C4FF81628B4}" destId="{A32E8130-C3C4-4BDF-9839-E2D601488067}" srcOrd="1" destOrd="0" presId="urn:microsoft.com/office/officeart/2018/2/layout/IconVerticalSolidList"/>
    <dgm:cxn modelId="{8D344D63-8C38-4169-AA26-5AFE80F21620}" type="presParOf" srcId="{863BF31F-1CF9-42FA-A46A-6C4FF81628B4}" destId="{0C8C942E-0522-49D2-96A6-4E32843979ED}" srcOrd="2" destOrd="0" presId="urn:microsoft.com/office/officeart/2018/2/layout/IconVerticalSolidList"/>
    <dgm:cxn modelId="{1A0BB3AD-6021-4D1C-BAEF-6DC6F8F9D41C}" type="presParOf" srcId="{0C8C942E-0522-49D2-96A6-4E32843979ED}" destId="{93A1F118-1518-4485-9A7B-2CC1FED1D36F}" srcOrd="0" destOrd="0" presId="urn:microsoft.com/office/officeart/2018/2/layout/IconVerticalSolidList"/>
    <dgm:cxn modelId="{786BFD9A-9C24-4BB1-A3D4-DDF0AF39B098}" type="presParOf" srcId="{0C8C942E-0522-49D2-96A6-4E32843979ED}" destId="{E52F36AF-2C86-406C-94FF-4547713CE566}" srcOrd="1" destOrd="0" presId="urn:microsoft.com/office/officeart/2018/2/layout/IconVerticalSolidList"/>
    <dgm:cxn modelId="{680CA088-8322-40FB-A64E-EF0074AC7E55}" type="presParOf" srcId="{0C8C942E-0522-49D2-96A6-4E32843979ED}" destId="{73006F7C-5E1E-4F5B-91A9-497ACCCB4ACC}" srcOrd="2" destOrd="0" presId="urn:microsoft.com/office/officeart/2018/2/layout/IconVerticalSolidList"/>
    <dgm:cxn modelId="{BD6A0369-58ED-4905-AA8B-13BDD503BB5A}" type="presParOf" srcId="{0C8C942E-0522-49D2-96A6-4E32843979ED}" destId="{9FD233C7-D19B-412A-B67A-ED274B0F35B9}" srcOrd="3" destOrd="0" presId="urn:microsoft.com/office/officeart/2018/2/layout/IconVerticalSolidList"/>
    <dgm:cxn modelId="{933E5A54-2826-4989-9B11-DD7BAEB50327}" type="presParOf" srcId="{0C8C942E-0522-49D2-96A6-4E32843979ED}" destId="{880B1674-D403-4429-8CDE-2432C35CD737}" srcOrd="4" destOrd="0" presId="urn:microsoft.com/office/officeart/2018/2/layout/IconVerticalSolidList"/>
    <dgm:cxn modelId="{289EA5C9-2F45-4F91-B2DC-692C7CE73EB7}" type="presParOf" srcId="{863BF31F-1CF9-42FA-A46A-6C4FF81628B4}" destId="{E5FA138F-DB9C-4820-AA02-AF4DB79F22DD}" srcOrd="3" destOrd="0" presId="urn:microsoft.com/office/officeart/2018/2/layout/IconVerticalSolidList"/>
    <dgm:cxn modelId="{A2548A45-69BB-40BB-8310-957109B6B54D}" type="presParOf" srcId="{863BF31F-1CF9-42FA-A46A-6C4FF81628B4}" destId="{58AAA3B6-EF8E-4E0E-A539-6A1A4B742442}" srcOrd="4" destOrd="0" presId="urn:microsoft.com/office/officeart/2018/2/layout/IconVerticalSolidList"/>
    <dgm:cxn modelId="{38580CB5-1473-4E0F-BFFC-50BDCC3E9BD3}" type="presParOf" srcId="{58AAA3B6-EF8E-4E0E-A539-6A1A4B742442}" destId="{A350D681-B356-44DF-89CE-98335FDBA260}" srcOrd="0" destOrd="0" presId="urn:microsoft.com/office/officeart/2018/2/layout/IconVerticalSolidList"/>
    <dgm:cxn modelId="{A067A7C3-43D2-4914-B610-F5EA4AED9E77}" type="presParOf" srcId="{58AAA3B6-EF8E-4E0E-A539-6A1A4B742442}" destId="{77FCC198-D5DA-41E0-80C0-F203CC143AFF}" srcOrd="1" destOrd="0" presId="urn:microsoft.com/office/officeart/2018/2/layout/IconVerticalSolidList"/>
    <dgm:cxn modelId="{8F59CA7E-D41D-4649-9F1D-39837D86865B}" type="presParOf" srcId="{58AAA3B6-EF8E-4E0E-A539-6A1A4B742442}" destId="{5A93FDD1-48A1-4FDA-81E6-FB2AD21C2286}" srcOrd="2" destOrd="0" presId="urn:microsoft.com/office/officeart/2018/2/layout/IconVerticalSolidList"/>
    <dgm:cxn modelId="{BD30119E-AD5B-48D3-8095-71FDABA0AA33}" type="presParOf" srcId="{58AAA3B6-EF8E-4E0E-A539-6A1A4B742442}" destId="{B5BF93E6-BBC5-4ED7-AC0F-F59E308B6D5F}" srcOrd="3" destOrd="0" presId="urn:microsoft.com/office/officeart/2018/2/layout/IconVerticalSolidList"/>
    <dgm:cxn modelId="{A440C0C1-45C4-49FE-8131-54B08831BA12}" type="presParOf" srcId="{58AAA3B6-EF8E-4E0E-A539-6A1A4B742442}" destId="{A80009C5-68CC-4C1C-895E-ED8D9602AF80}" srcOrd="4" destOrd="0" presId="urn:microsoft.com/office/officeart/2018/2/layout/IconVerticalSolidList"/>
    <dgm:cxn modelId="{043A2519-2471-4231-A162-B7F8F69E452A}" type="presParOf" srcId="{863BF31F-1CF9-42FA-A46A-6C4FF81628B4}" destId="{2018F403-ADA0-47AA-A7B4-2A29289CE287}" srcOrd="5" destOrd="0" presId="urn:microsoft.com/office/officeart/2018/2/layout/IconVerticalSolidList"/>
    <dgm:cxn modelId="{B697AFF3-1EE6-4009-9047-7795221DC925}" type="presParOf" srcId="{863BF31F-1CF9-42FA-A46A-6C4FF81628B4}" destId="{317B3A88-2503-4435-A4CF-DB4FECC88886}" srcOrd="6" destOrd="0" presId="urn:microsoft.com/office/officeart/2018/2/layout/IconVerticalSolidList"/>
    <dgm:cxn modelId="{C9EF1C26-C00F-4890-9D86-C2911E244F52}" type="presParOf" srcId="{317B3A88-2503-4435-A4CF-DB4FECC88886}" destId="{B1D90C46-DD86-4642-93A2-C598F3C6BF3A}" srcOrd="0" destOrd="0" presId="urn:microsoft.com/office/officeart/2018/2/layout/IconVerticalSolidList"/>
    <dgm:cxn modelId="{354D544B-D876-40B0-B36D-EF8DFB7677C7}" type="presParOf" srcId="{317B3A88-2503-4435-A4CF-DB4FECC88886}" destId="{AF728E54-38B3-43C1-82F8-C728552DF1BF}" srcOrd="1" destOrd="0" presId="urn:microsoft.com/office/officeart/2018/2/layout/IconVerticalSolidList"/>
    <dgm:cxn modelId="{0081CC72-7EA2-4DED-A602-E973C8BD7C88}" type="presParOf" srcId="{317B3A88-2503-4435-A4CF-DB4FECC88886}" destId="{73BE2604-0E4B-4AE6-ABAC-82019D38F2A1}" srcOrd="2" destOrd="0" presId="urn:microsoft.com/office/officeart/2018/2/layout/IconVerticalSolidList"/>
    <dgm:cxn modelId="{61107FBE-4682-4E29-9535-3F31A0F134F7}" type="presParOf" srcId="{317B3A88-2503-4435-A4CF-DB4FECC88886}" destId="{CD4E474E-F344-4B84-8990-C8F00423EE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B8E5F7-FDA8-4E6C-A8C3-965543C761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2E8F44-D9A1-42B0-9C40-29E3EEED00D1}">
      <dgm:prSet/>
      <dgm:spPr/>
      <dgm:t>
        <a:bodyPr/>
        <a:lstStyle/>
        <a:p>
          <a:r>
            <a:rPr lang="en-US"/>
            <a:t>Low Latency</a:t>
          </a:r>
        </a:p>
      </dgm:t>
    </dgm:pt>
    <dgm:pt modelId="{CC8AC804-542C-464F-9935-DBD5DCC8EDE9}" type="parTrans" cxnId="{088158DA-0AB1-46EB-8E32-15D78BCB5CF6}">
      <dgm:prSet/>
      <dgm:spPr/>
      <dgm:t>
        <a:bodyPr/>
        <a:lstStyle/>
        <a:p>
          <a:endParaRPr lang="en-US"/>
        </a:p>
      </dgm:t>
    </dgm:pt>
    <dgm:pt modelId="{0E60E5CA-F205-4960-84B1-4A2044AB74D9}" type="sibTrans" cxnId="{088158DA-0AB1-46EB-8E32-15D78BCB5CF6}">
      <dgm:prSet/>
      <dgm:spPr/>
      <dgm:t>
        <a:bodyPr/>
        <a:lstStyle/>
        <a:p>
          <a:endParaRPr lang="en-US"/>
        </a:p>
      </dgm:t>
    </dgm:pt>
    <dgm:pt modelId="{00FD13DA-5D74-4E65-AB30-7FC4080577B7}">
      <dgm:prSet/>
      <dgm:spPr/>
      <dgm:t>
        <a:bodyPr/>
        <a:lstStyle/>
        <a:p>
          <a:r>
            <a:rPr lang="en-US"/>
            <a:t>Few (maybe even just one) connections, fastest possible response time</a:t>
          </a:r>
        </a:p>
      </dgm:t>
    </dgm:pt>
    <dgm:pt modelId="{72FD6F1C-2E55-4DF9-9774-3F8921E5A83A}" type="parTrans" cxnId="{9C7FEDB3-C0BF-41C2-AE6D-D07E65CF3B16}">
      <dgm:prSet/>
      <dgm:spPr/>
      <dgm:t>
        <a:bodyPr/>
        <a:lstStyle/>
        <a:p>
          <a:endParaRPr lang="en-US"/>
        </a:p>
      </dgm:t>
    </dgm:pt>
    <dgm:pt modelId="{9BB7F879-BE04-41BE-A526-CD593725BC5B}" type="sibTrans" cxnId="{9C7FEDB3-C0BF-41C2-AE6D-D07E65CF3B16}">
      <dgm:prSet/>
      <dgm:spPr/>
      <dgm:t>
        <a:bodyPr/>
        <a:lstStyle/>
        <a:p>
          <a:endParaRPr lang="en-US"/>
        </a:p>
      </dgm:t>
    </dgm:pt>
    <dgm:pt modelId="{DDF5089F-8992-4E8D-95F9-06477CC274B5}">
      <dgm:prSet/>
      <dgm:spPr/>
      <dgm:t>
        <a:bodyPr/>
        <a:lstStyle/>
        <a:p>
          <a:r>
            <a:rPr lang="en-US"/>
            <a:t>High Concurrency OLTP</a:t>
          </a:r>
        </a:p>
      </dgm:t>
    </dgm:pt>
    <dgm:pt modelId="{F8805665-0578-4E58-95D8-F1D6639078EB}" type="parTrans" cxnId="{E34206B9-3821-4C24-8F8D-C05A971ABE3E}">
      <dgm:prSet/>
      <dgm:spPr/>
      <dgm:t>
        <a:bodyPr/>
        <a:lstStyle/>
        <a:p>
          <a:endParaRPr lang="en-US"/>
        </a:p>
      </dgm:t>
    </dgm:pt>
    <dgm:pt modelId="{AF7C62D5-28DC-4606-8FFE-69C5D4FA9F78}" type="sibTrans" cxnId="{E34206B9-3821-4C24-8F8D-C05A971ABE3E}">
      <dgm:prSet/>
      <dgm:spPr/>
      <dgm:t>
        <a:bodyPr/>
        <a:lstStyle/>
        <a:p>
          <a:endParaRPr lang="en-US"/>
        </a:p>
      </dgm:t>
    </dgm:pt>
    <dgm:pt modelId="{F73143EB-38AF-4476-9BC9-CF38420EE867}">
      <dgm:prSet/>
      <dgm:spPr/>
      <dgm:t>
        <a:bodyPr/>
        <a:lstStyle/>
        <a:p>
          <a:r>
            <a:rPr lang="en-US"/>
            <a:t>Lots of concurrent connections </a:t>
          </a:r>
        </a:p>
      </dgm:t>
    </dgm:pt>
    <dgm:pt modelId="{4C7C5439-2EA9-4EE8-830D-8313CA3E721F}" type="parTrans" cxnId="{F28A570A-0EA4-48AD-BE88-AAC306A5D57E}">
      <dgm:prSet/>
      <dgm:spPr/>
      <dgm:t>
        <a:bodyPr/>
        <a:lstStyle/>
        <a:p>
          <a:endParaRPr lang="en-US"/>
        </a:p>
      </dgm:t>
    </dgm:pt>
    <dgm:pt modelId="{4197D760-DC97-48BA-AC34-23EDAC4D3E86}" type="sibTrans" cxnId="{F28A570A-0EA4-48AD-BE88-AAC306A5D57E}">
      <dgm:prSet/>
      <dgm:spPr/>
      <dgm:t>
        <a:bodyPr/>
        <a:lstStyle/>
        <a:p>
          <a:endParaRPr lang="en-US"/>
        </a:p>
      </dgm:t>
    </dgm:pt>
    <dgm:pt modelId="{AA0136EF-EACB-4367-8B6B-B8DC0FFE762C}">
      <dgm:prSet/>
      <dgm:spPr/>
      <dgm:t>
        <a:bodyPr/>
        <a:lstStyle/>
        <a:p>
          <a:r>
            <a:rPr lang="en-US" dirty="0"/>
            <a:t>High Throughput</a:t>
          </a:r>
        </a:p>
        <a:p>
          <a:r>
            <a:rPr lang="en-US" dirty="0"/>
            <a:t>DSS/DWH/Analytics</a:t>
          </a:r>
        </a:p>
      </dgm:t>
    </dgm:pt>
    <dgm:pt modelId="{FB1A9035-76FB-4628-9259-C20F66B33B22}" type="parTrans" cxnId="{7DD7BCA5-4200-4E3C-BE9C-5BCEA2F68AAD}">
      <dgm:prSet/>
      <dgm:spPr/>
      <dgm:t>
        <a:bodyPr/>
        <a:lstStyle/>
        <a:p>
          <a:endParaRPr lang="en-US"/>
        </a:p>
      </dgm:t>
    </dgm:pt>
    <dgm:pt modelId="{A8D1F9CE-F65E-47A8-AC95-F54550C9DBD6}" type="sibTrans" cxnId="{7DD7BCA5-4200-4E3C-BE9C-5BCEA2F68AAD}">
      <dgm:prSet/>
      <dgm:spPr/>
      <dgm:t>
        <a:bodyPr/>
        <a:lstStyle/>
        <a:p>
          <a:endParaRPr lang="en-US"/>
        </a:p>
      </dgm:t>
    </dgm:pt>
    <dgm:pt modelId="{17B4D3D2-B4DB-4C0C-B9CE-B0A34A6B0A28}">
      <dgm:prSet/>
      <dgm:spPr/>
      <dgm:t>
        <a:bodyPr/>
        <a:lstStyle/>
        <a:p>
          <a:r>
            <a:rPr lang="en-US"/>
            <a:t>Few but complex requests touching a lot of data</a:t>
          </a:r>
        </a:p>
      </dgm:t>
    </dgm:pt>
    <dgm:pt modelId="{478BD2EE-C016-4C54-84A6-3D3E08BF9204}" type="parTrans" cxnId="{7850D605-1183-424D-B80F-6FD0DBAEE6DF}">
      <dgm:prSet/>
      <dgm:spPr/>
      <dgm:t>
        <a:bodyPr/>
        <a:lstStyle/>
        <a:p>
          <a:endParaRPr lang="en-US"/>
        </a:p>
      </dgm:t>
    </dgm:pt>
    <dgm:pt modelId="{33AF8DD1-E17D-4D4B-A96B-E09DF9548C6A}" type="sibTrans" cxnId="{7850D605-1183-424D-B80F-6FD0DBAEE6DF}">
      <dgm:prSet/>
      <dgm:spPr/>
      <dgm:t>
        <a:bodyPr/>
        <a:lstStyle/>
        <a:p>
          <a:endParaRPr lang="en-US"/>
        </a:p>
      </dgm:t>
    </dgm:pt>
    <dgm:pt modelId="{A283D048-1745-4481-B6A8-745DDBFF2AA2}">
      <dgm:prSet/>
      <dgm:spPr/>
      <dgm:t>
        <a:bodyPr/>
        <a:lstStyle/>
        <a:p>
          <a:r>
            <a:rPr lang="en-US" dirty="0"/>
            <a:t>Generic Server and Virtualization </a:t>
          </a:r>
        </a:p>
      </dgm:t>
    </dgm:pt>
    <dgm:pt modelId="{3A1FA3A3-F606-4786-908B-6D2641AD4F01}" type="parTrans" cxnId="{E96649E3-17FE-4453-BE39-CA9505615609}">
      <dgm:prSet/>
      <dgm:spPr/>
      <dgm:t>
        <a:bodyPr/>
        <a:lstStyle/>
        <a:p>
          <a:endParaRPr lang="en-US"/>
        </a:p>
      </dgm:t>
    </dgm:pt>
    <dgm:pt modelId="{5E05DE50-8E6C-49A9-9184-C19B2598196C}" type="sibTrans" cxnId="{E96649E3-17FE-4453-BE39-CA9505615609}">
      <dgm:prSet/>
      <dgm:spPr/>
      <dgm:t>
        <a:bodyPr/>
        <a:lstStyle/>
        <a:p>
          <a:endParaRPr lang="en-US"/>
        </a:p>
      </dgm:t>
    </dgm:pt>
    <dgm:pt modelId="{863BF31F-1CF9-42FA-A46A-6C4FF81628B4}" type="pres">
      <dgm:prSet presAssocID="{24B8E5F7-FDA8-4E6C-A8C3-965543C7610A}" presName="root" presStyleCnt="0">
        <dgm:presLayoutVars>
          <dgm:dir/>
          <dgm:resizeHandles val="exact"/>
        </dgm:presLayoutVars>
      </dgm:prSet>
      <dgm:spPr/>
    </dgm:pt>
    <dgm:pt modelId="{3DBA0468-CEEE-412A-8D90-988EDA17F7EE}" type="pres">
      <dgm:prSet presAssocID="{E22E8F44-D9A1-42B0-9C40-29E3EEED00D1}" presName="compNode" presStyleCnt="0"/>
      <dgm:spPr/>
    </dgm:pt>
    <dgm:pt modelId="{BC208CFB-ED49-41B0-A841-B5A0D5388F99}" type="pres">
      <dgm:prSet presAssocID="{E22E8F44-D9A1-42B0-9C40-29E3EEED00D1}" presName="bgRect" presStyleLbl="bgShp" presStyleIdx="0" presStyleCnt="4" custLinFactNeighborX="14098" custLinFactNeighborY="1506"/>
      <dgm:spPr/>
    </dgm:pt>
    <dgm:pt modelId="{D67B1EEA-2798-477D-8DA7-E6365E95EB7B}" type="pres">
      <dgm:prSet presAssocID="{E22E8F44-D9A1-42B0-9C40-29E3EEED00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37C3513-DC00-4848-9C6D-97345396A047}" type="pres">
      <dgm:prSet presAssocID="{E22E8F44-D9A1-42B0-9C40-29E3EEED00D1}" presName="spaceRect" presStyleCnt="0"/>
      <dgm:spPr/>
    </dgm:pt>
    <dgm:pt modelId="{EAD956CE-3E72-4BA4-96DA-E750EAFB02CC}" type="pres">
      <dgm:prSet presAssocID="{E22E8F44-D9A1-42B0-9C40-29E3EEED00D1}" presName="parTx" presStyleLbl="revTx" presStyleIdx="0" presStyleCnt="7">
        <dgm:presLayoutVars>
          <dgm:chMax val="0"/>
          <dgm:chPref val="0"/>
        </dgm:presLayoutVars>
      </dgm:prSet>
      <dgm:spPr/>
    </dgm:pt>
    <dgm:pt modelId="{1412C82D-5E9E-4167-8FF6-C9757B0FEA2F}" type="pres">
      <dgm:prSet presAssocID="{E22E8F44-D9A1-42B0-9C40-29E3EEED00D1}" presName="desTx" presStyleLbl="revTx" presStyleIdx="1" presStyleCnt="7">
        <dgm:presLayoutVars/>
      </dgm:prSet>
      <dgm:spPr/>
    </dgm:pt>
    <dgm:pt modelId="{A32E8130-C3C4-4BDF-9839-E2D601488067}" type="pres">
      <dgm:prSet presAssocID="{0E60E5CA-F205-4960-84B1-4A2044AB74D9}" presName="sibTrans" presStyleCnt="0"/>
      <dgm:spPr/>
    </dgm:pt>
    <dgm:pt modelId="{0C8C942E-0522-49D2-96A6-4E32843979ED}" type="pres">
      <dgm:prSet presAssocID="{DDF5089F-8992-4E8D-95F9-06477CC274B5}" presName="compNode" presStyleCnt="0"/>
      <dgm:spPr/>
    </dgm:pt>
    <dgm:pt modelId="{93A1F118-1518-4485-9A7B-2CC1FED1D36F}" type="pres">
      <dgm:prSet presAssocID="{DDF5089F-8992-4E8D-95F9-06477CC274B5}" presName="bgRect" presStyleLbl="bgShp" presStyleIdx="1" presStyleCnt="4"/>
      <dgm:spPr/>
    </dgm:pt>
    <dgm:pt modelId="{E52F36AF-2C86-406C-94FF-4547713CE566}" type="pres">
      <dgm:prSet presAssocID="{DDF5089F-8992-4E8D-95F9-06477CC274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006F7C-5E1E-4F5B-91A9-497ACCCB4ACC}" type="pres">
      <dgm:prSet presAssocID="{DDF5089F-8992-4E8D-95F9-06477CC274B5}" presName="spaceRect" presStyleCnt="0"/>
      <dgm:spPr/>
    </dgm:pt>
    <dgm:pt modelId="{9FD233C7-D19B-412A-B67A-ED274B0F35B9}" type="pres">
      <dgm:prSet presAssocID="{DDF5089F-8992-4E8D-95F9-06477CC274B5}" presName="parTx" presStyleLbl="revTx" presStyleIdx="2" presStyleCnt="7">
        <dgm:presLayoutVars>
          <dgm:chMax val="0"/>
          <dgm:chPref val="0"/>
        </dgm:presLayoutVars>
      </dgm:prSet>
      <dgm:spPr/>
    </dgm:pt>
    <dgm:pt modelId="{880B1674-D403-4429-8CDE-2432C35CD737}" type="pres">
      <dgm:prSet presAssocID="{DDF5089F-8992-4E8D-95F9-06477CC274B5}" presName="desTx" presStyleLbl="revTx" presStyleIdx="3" presStyleCnt="7">
        <dgm:presLayoutVars/>
      </dgm:prSet>
      <dgm:spPr/>
    </dgm:pt>
    <dgm:pt modelId="{E5FA138F-DB9C-4820-AA02-AF4DB79F22DD}" type="pres">
      <dgm:prSet presAssocID="{AF7C62D5-28DC-4606-8FFE-69C5D4FA9F78}" presName="sibTrans" presStyleCnt="0"/>
      <dgm:spPr/>
    </dgm:pt>
    <dgm:pt modelId="{58AAA3B6-EF8E-4E0E-A539-6A1A4B742442}" type="pres">
      <dgm:prSet presAssocID="{AA0136EF-EACB-4367-8B6B-B8DC0FFE762C}" presName="compNode" presStyleCnt="0"/>
      <dgm:spPr/>
    </dgm:pt>
    <dgm:pt modelId="{A350D681-B356-44DF-89CE-98335FDBA260}" type="pres">
      <dgm:prSet presAssocID="{AA0136EF-EACB-4367-8B6B-B8DC0FFE762C}" presName="bgRect" presStyleLbl="bgShp" presStyleIdx="2" presStyleCnt="4"/>
      <dgm:spPr/>
    </dgm:pt>
    <dgm:pt modelId="{77FCC198-D5DA-41E0-80C0-F203CC143AFF}" type="pres">
      <dgm:prSet presAssocID="{AA0136EF-EACB-4367-8B6B-B8DC0FFE76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A93FDD1-48A1-4FDA-81E6-FB2AD21C2286}" type="pres">
      <dgm:prSet presAssocID="{AA0136EF-EACB-4367-8B6B-B8DC0FFE762C}" presName="spaceRect" presStyleCnt="0"/>
      <dgm:spPr/>
    </dgm:pt>
    <dgm:pt modelId="{B5BF93E6-BBC5-4ED7-AC0F-F59E308B6D5F}" type="pres">
      <dgm:prSet presAssocID="{AA0136EF-EACB-4367-8B6B-B8DC0FFE762C}" presName="parTx" presStyleLbl="revTx" presStyleIdx="4" presStyleCnt="7">
        <dgm:presLayoutVars>
          <dgm:chMax val="0"/>
          <dgm:chPref val="0"/>
        </dgm:presLayoutVars>
      </dgm:prSet>
      <dgm:spPr/>
    </dgm:pt>
    <dgm:pt modelId="{A80009C5-68CC-4C1C-895E-ED8D9602AF80}" type="pres">
      <dgm:prSet presAssocID="{AA0136EF-EACB-4367-8B6B-B8DC0FFE762C}" presName="desTx" presStyleLbl="revTx" presStyleIdx="5" presStyleCnt="7">
        <dgm:presLayoutVars/>
      </dgm:prSet>
      <dgm:spPr/>
    </dgm:pt>
    <dgm:pt modelId="{2018F403-ADA0-47AA-A7B4-2A29289CE287}" type="pres">
      <dgm:prSet presAssocID="{A8D1F9CE-F65E-47A8-AC95-F54550C9DBD6}" presName="sibTrans" presStyleCnt="0"/>
      <dgm:spPr/>
    </dgm:pt>
    <dgm:pt modelId="{317B3A88-2503-4435-A4CF-DB4FECC88886}" type="pres">
      <dgm:prSet presAssocID="{A283D048-1745-4481-B6A8-745DDBFF2AA2}" presName="compNode" presStyleCnt="0"/>
      <dgm:spPr/>
    </dgm:pt>
    <dgm:pt modelId="{B1D90C46-DD86-4642-93A2-C598F3C6BF3A}" type="pres">
      <dgm:prSet presAssocID="{A283D048-1745-4481-B6A8-745DDBFF2AA2}" presName="bgRect" presStyleLbl="bgShp" presStyleIdx="3" presStyleCnt="4"/>
      <dgm:spPr/>
    </dgm:pt>
    <dgm:pt modelId="{AF728E54-38B3-43C1-82F8-C728552DF1BF}" type="pres">
      <dgm:prSet presAssocID="{A283D048-1745-4481-B6A8-745DDBFF2AA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3BE2604-0E4B-4AE6-ABAC-82019D38F2A1}" type="pres">
      <dgm:prSet presAssocID="{A283D048-1745-4481-B6A8-745DDBFF2AA2}" presName="spaceRect" presStyleCnt="0"/>
      <dgm:spPr/>
    </dgm:pt>
    <dgm:pt modelId="{CD4E474E-F344-4B84-8990-C8F00423EE4D}" type="pres">
      <dgm:prSet presAssocID="{A283D048-1745-4481-B6A8-745DDBFF2AA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F8C7204-5A56-483A-9943-142B003365D1}" type="presOf" srcId="{17B4D3D2-B4DB-4C0C-B9CE-B0A34A6B0A28}" destId="{A80009C5-68CC-4C1C-895E-ED8D9602AF80}" srcOrd="0" destOrd="0" presId="urn:microsoft.com/office/officeart/2018/2/layout/IconVerticalSolidList"/>
    <dgm:cxn modelId="{7850D605-1183-424D-B80F-6FD0DBAEE6DF}" srcId="{AA0136EF-EACB-4367-8B6B-B8DC0FFE762C}" destId="{17B4D3D2-B4DB-4C0C-B9CE-B0A34A6B0A28}" srcOrd="0" destOrd="0" parTransId="{478BD2EE-C016-4C54-84A6-3D3E08BF9204}" sibTransId="{33AF8DD1-E17D-4D4B-A96B-E09DF9548C6A}"/>
    <dgm:cxn modelId="{F28A570A-0EA4-48AD-BE88-AAC306A5D57E}" srcId="{DDF5089F-8992-4E8D-95F9-06477CC274B5}" destId="{F73143EB-38AF-4476-9BC9-CF38420EE867}" srcOrd="0" destOrd="0" parTransId="{4C7C5439-2EA9-4EE8-830D-8313CA3E721F}" sibTransId="{4197D760-DC97-48BA-AC34-23EDAC4D3E86}"/>
    <dgm:cxn modelId="{D1B93D31-CE5D-4502-9A32-EAF86CD14AC0}" type="presOf" srcId="{A283D048-1745-4481-B6A8-745DDBFF2AA2}" destId="{CD4E474E-F344-4B84-8990-C8F00423EE4D}" srcOrd="0" destOrd="0" presId="urn:microsoft.com/office/officeart/2018/2/layout/IconVerticalSolidList"/>
    <dgm:cxn modelId="{529B7731-7A38-472D-8F6C-44285D479857}" type="presOf" srcId="{E22E8F44-D9A1-42B0-9C40-29E3EEED00D1}" destId="{EAD956CE-3E72-4BA4-96DA-E750EAFB02CC}" srcOrd="0" destOrd="0" presId="urn:microsoft.com/office/officeart/2018/2/layout/IconVerticalSolidList"/>
    <dgm:cxn modelId="{FECA0D61-092A-4E5A-AFE1-67A757D016A3}" type="presOf" srcId="{F73143EB-38AF-4476-9BC9-CF38420EE867}" destId="{880B1674-D403-4429-8CDE-2432C35CD737}" srcOrd="0" destOrd="0" presId="urn:microsoft.com/office/officeart/2018/2/layout/IconVerticalSolidList"/>
    <dgm:cxn modelId="{14BA2589-690D-4976-88A7-352A448BEC5D}" type="presOf" srcId="{00FD13DA-5D74-4E65-AB30-7FC4080577B7}" destId="{1412C82D-5E9E-4167-8FF6-C9757B0FEA2F}" srcOrd="0" destOrd="0" presId="urn:microsoft.com/office/officeart/2018/2/layout/IconVerticalSolidList"/>
    <dgm:cxn modelId="{5EA319A3-87A5-4EC9-9ACE-100CBE504721}" type="presOf" srcId="{DDF5089F-8992-4E8D-95F9-06477CC274B5}" destId="{9FD233C7-D19B-412A-B67A-ED274B0F35B9}" srcOrd="0" destOrd="0" presId="urn:microsoft.com/office/officeart/2018/2/layout/IconVerticalSolidList"/>
    <dgm:cxn modelId="{7DD7BCA5-4200-4E3C-BE9C-5BCEA2F68AAD}" srcId="{24B8E5F7-FDA8-4E6C-A8C3-965543C7610A}" destId="{AA0136EF-EACB-4367-8B6B-B8DC0FFE762C}" srcOrd="2" destOrd="0" parTransId="{FB1A9035-76FB-4628-9259-C20F66B33B22}" sibTransId="{A8D1F9CE-F65E-47A8-AC95-F54550C9DBD6}"/>
    <dgm:cxn modelId="{9C7FEDB3-C0BF-41C2-AE6D-D07E65CF3B16}" srcId="{E22E8F44-D9A1-42B0-9C40-29E3EEED00D1}" destId="{00FD13DA-5D74-4E65-AB30-7FC4080577B7}" srcOrd="0" destOrd="0" parTransId="{72FD6F1C-2E55-4DF9-9774-3F8921E5A83A}" sibTransId="{9BB7F879-BE04-41BE-A526-CD593725BC5B}"/>
    <dgm:cxn modelId="{E34206B9-3821-4C24-8F8D-C05A971ABE3E}" srcId="{24B8E5F7-FDA8-4E6C-A8C3-965543C7610A}" destId="{DDF5089F-8992-4E8D-95F9-06477CC274B5}" srcOrd="1" destOrd="0" parTransId="{F8805665-0578-4E58-95D8-F1D6639078EB}" sibTransId="{AF7C62D5-28DC-4606-8FFE-69C5D4FA9F78}"/>
    <dgm:cxn modelId="{7E05AAD5-FCCA-4934-A7BC-FBB731F1E866}" type="presOf" srcId="{24B8E5F7-FDA8-4E6C-A8C3-965543C7610A}" destId="{863BF31F-1CF9-42FA-A46A-6C4FF81628B4}" srcOrd="0" destOrd="0" presId="urn:microsoft.com/office/officeart/2018/2/layout/IconVerticalSolidList"/>
    <dgm:cxn modelId="{088158DA-0AB1-46EB-8E32-15D78BCB5CF6}" srcId="{24B8E5F7-FDA8-4E6C-A8C3-965543C7610A}" destId="{E22E8F44-D9A1-42B0-9C40-29E3EEED00D1}" srcOrd="0" destOrd="0" parTransId="{CC8AC804-542C-464F-9935-DBD5DCC8EDE9}" sibTransId="{0E60E5CA-F205-4960-84B1-4A2044AB74D9}"/>
    <dgm:cxn modelId="{E96649E3-17FE-4453-BE39-CA9505615609}" srcId="{24B8E5F7-FDA8-4E6C-A8C3-965543C7610A}" destId="{A283D048-1745-4481-B6A8-745DDBFF2AA2}" srcOrd="3" destOrd="0" parTransId="{3A1FA3A3-F606-4786-908B-6D2641AD4F01}" sibTransId="{5E05DE50-8E6C-49A9-9184-C19B2598196C}"/>
    <dgm:cxn modelId="{624B63E4-791D-4E80-9518-DE431F7FE934}" type="presOf" srcId="{AA0136EF-EACB-4367-8B6B-B8DC0FFE762C}" destId="{B5BF93E6-BBC5-4ED7-AC0F-F59E308B6D5F}" srcOrd="0" destOrd="0" presId="urn:microsoft.com/office/officeart/2018/2/layout/IconVerticalSolidList"/>
    <dgm:cxn modelId="{D34A8FDD-075E-4A4F-9848-07EAACB3CA00}" type="presParOf" srcId="{863BF31F-1CF9-42FA-A46A-6C4FF81628B4}" destId="{3DBA0468-CEEE-412A-8D90-988EDA17F7EE}" srcOrd="0" destOrd="0" presId="urn:microsoft.com/office/officeart/2018/2/layout/IconVerticalSolidList"/>
    <dgm:cxn modelId="{95E06870-CC28-490A-A1C3-177466093F89}" type="presParOf" srcId="{3DBA0468-CEEE-412A-8D90-988EDA17F7EE}" destId="{BC208CFB-ED49-41B0-A841-B5A0D5388F99}" srcOrd="0" destOrd="0" presId="urn:microsoft.com/office/officeart/2018/2/layout/IconVerticalSolidList"/>
    <dgm:cxn modelId="{FB24F9C0-D041-4354-80E0-F8E830793E8F}" type="presParOf" srcId="{3DBA0468-CEEE-412A-8D90-988EDA17F7EE}" destId="{D67B1EEA-2798-477D-8DA7-E6365E95EB7B}" srcOrd="1" destOrd="0" presId="urn:microsoft.com/office/officeart/2018/2/layout/IconVerticalSolidList"/>
    <dgm:cxn modelId="{C4858DC9-177D-47FF-829A-59FD256A36DE}" type="presParOf" srcId="{3DBA0468-CEEE-412A-8D90-988EDA17F7EE}" destId="{737C3513-DC00-4848-9C6D-97345396A047}" srcOrd="2" destOrd="0" presId="urn:microsoft.com/office/officeart/2018/2/layout/IconVerticalSolidList"/>
    <dgm:cxn modelId="{6C4DEE6B-F847-4D6D-B59C-E2C119AF8FC3}" type="presParOf" srcId="{3DBA0468-CEEE-412A-8D90-988EDA17F7EE}" destId="{EAD956CE-3E72-4BA4-96DA-E750EAFB02CC}" srcOrd="3" destOrd="0" presId="urn:microsoft.com/office/officeart/2018/2/layout/IconVerticalSolidList"/>
    <dgm:cxn modelId="{AAFAD5F2-DDFD-4CD6-B86B-C29C585822CE}" type="presParOf" srcId="{3DBA0468-CEEE-412A-8D90-988EDA17F7EE}" destId="{1412C82D-5E9E-4167-8FF6-C9757B0FEA2F}" srcOrd="4" destOrd="0" presId="urn:microsoft.com/office/officeart/2018/2/layout/IconVerticalSolidList"/>
    <dgm:cxn modelId="{BED01260-EB78-467D-B210-E18F24314B28}" type="presParOf" srcId="{863BF31F-1CF9-42FA-A46A-6C4FF81628B4}" destId="{A32E8130-C3C4-4BDF-9839-E2D601488067}" srcOrd="1" destOrd="0" presId="urn:microsoft.com/office/officeart/2018/2/layout/IconVerticalSolidList"/>
    <dgm:cxn modelId="{8D344D63-8C38-4169-AA26-5AFE80F21620}" type="presParOf" srcId="{863BF31F-1CF9-42FA-A46A-6C4FF81628B4}" destId="{0C8C942E-0522-49D2-96A6-4E32843979ED}" srcOrd="2" destOrd="0" presId="urn:microsoft.com/office/officeart/2018/2/layout/IconVerticalSolidList"/>
    <dgm:cxn modelId="{1A0BB3AD-6021-4D1C-BAEF-6DC6F8F9D41C}" type="presParOf" srcId="{0C8C942E-0522-49D2-96A6-4E32843979ED}" destId="{93A1F118-1518-4485-9A7B-2CC1FED1D36F}" srcOrd="0" destOrd="0" presId="urn:microsoft.com/office/officeart/2018/2/layout/IconVerticalSolidList"/>
    <dgm:cxn modelId="{786BFD9A-9C24-4BB1-A3D4-DDF0AF39B098}" type="presParOf" srcId="{0C8C942E-0522-49D2-96A6-4E32843979ED}" destId="{E52F36AF-2C86-406C-94FF-4547713CE566}" srcOrd="1" destOrd="0" presId="urn:microsoft.com/office/officeart/2018/2/layout/IconVerticalSolidList"/>
    <dgm:cxn modelId="{680CA088-8322-40FB-A64E-EF0074AC7E55}" type="presParOf" srcId="{0C8C942E-0522-49D2-96A6-4E32843979ED}" destId="{73006F7C-5E1E-4F5B-91A9-497ACCCB4ACC}" srcOrd="2" destOrd="0" presId="urn:microsoft.com/office/officeart/2018/2/layout/IconVerticalSolidList"/>
    <dgm:cxn modelId="{BD6A0369-58ED-4905-AA8B-13BDD503BB5A}" type="presParOf" srcId="{0C8C942E-0522-49D2-96A6-4E32843979ED}" destId="{9FD233C7-D19B-412A-B67A-ED274B0F35B9}" srcOrd="3" destOrd="0" presId="urn:microsoft.com/office/officeart/2018/2/layout/IconVerticalSolidList"/>
    <dgm:cxn modelId="{933E5A54-2826-4989-9B11-DD7BAEB50327}" type="presParOf" srcId="{0C8C942E-0522-49D2-96A6-4E32843979ED}" destId="{880B1674-D403-4429-8CDE-2432C35CD737}" srcOrd="4" destOrd="0" presId="urn:microsoft.com/office/officeart/2018/2/layout/IconVerticalSolidList"/>
    <dgm:cxn modelId="{289EA5C9-2F45-4F91-B2DC-692C7CE73EB7}" type="presParOf" srcId="{863BF31F-1CF9-42FA-A46A-6C4FF81628B4}" destId="{E5FA138F-DB9C-4820-AA02-AF4DB79F22DD}" srcOrd="3" destOrd="0" presId="urn:microsoft.com/office/officeart/2018/2/layout/IconVerticalSolidList"/>
    <dgm:cxn modelId="{A2548A45-69BB-40BB-8310-957109B6B54D}" type="presParOf" srcId="{863BF31F-1CF9-42FA-A46A-6C4FF81628B4}" destId="{58AAA3B6-EF8E-4E0E-A539-6A1A4B742442}" srcOrd="4" destOrd="0" presId="urn:microsoft.com/office/officeart/2018/2/layout/IconVerticalSolidList"/>
    <dgm:cxn modelId="{38580CB5-1473-4E0F-BFFC-50BDCC3E9BD3}" type="presParOf" srcId="{58AAA3B6-EF8E-4E0E-A539-6A1A4B742442}" destId="{A350D681-B356-44DF-89CE-98335FDBA260}" srcOrd="0" destOrd="0" presId="urn:microsoft.com/office/officeart/2018/2/layout/IconVerticalSolidList"/>
    <dgm:cxn modelId="{A067A7C3-43D2-4914-B610-F5EA4AED9E77}" type="presParOf" srcId="{58AAA3B6-EF8E-4E0E-A539-6A1A4B742442}" destId="{77FCC198-D5DA-41E0-80C0-F203CC143AFF}" srcOrd="1" destOrd="0" presId="urn:microsoft.com/office/officeart/2018/2/layout/IconVerticalSolidList"/>
    <dgm:cxn modelId="{8F59CA7E-D41D-4649-9F1D-39837D86865B}" type="presParOf" srcId="{58AAA3B6-EF8E-4E0E-A539-6A1A4B742442}" destId="{5A93FDD1-48A1-4FDA-81E6-FB2AD21C2286}" srcOrd="2" destOrd="0" presId="urn:microsoft.com/office/officeart/2018/2/layout/IconVerticalSolidList"/>
    <dgm:cxn modelId="{BD30119E-AD5B-48D3-8095-71FDABA0AA33}" type="presParOf" srcId="{58AAA3B6-EF8E-4E0E-A539-6A1A4B742442}" destId="{B5BF93E6-BBC5-4ED7-AC0F-F59E308B6D5F}" srcOrd="3" destOrd="0" presId="urn:microsoft.com/office/officeart/2018/2/layout/IconVerticalSolidList"/>
    <dgm:cxn modelId="{A440C0C1-45C4-49FE-8131-54B08831BA12}" type="presParOf" srcId="{58AAA3B6-EF8E-4E0E-A539-6A1A4B742442}" destId="{A80009C5-68CC-4C1C-895E-ED8D9602AF80}" srcOrd="4" destOrd="0" presId="urn:microsoft.com/office/officeart/2018/2/layout/IconVerticalSolidList"/>
    <dgm:cxn modelId="{043A2519-2471-4231-A162-B7F8F69E452A}" type="presParOf" srcId="{863BF31F-1CF9-42FA-A46A-6C4FF81628B4}" destId="{2018F403-ADA0-47AA-A7B4-2A29289CE287}" srcOrd="5" destOrd="0" presId="urn:microsoft.com/office/officeart/2018/2/layout/IconVerticalSolidList"/>
    <dgm:cxn modelId="{B697AFF3-1EE6-4009-9047-7795221DC925}" type="presParOf" srcId="{863BF31F-1CF9-42FA-A46A-6C4FF81628B4}" destId="{317B3A88-2503-4435-A4CF-DB4FECC88886}" srcOrd="6" destOrd="0" presId="urn:microsoft.com/office/officeart/2018/2/layout/IconVerticalSolidList"/>
    <dgm:cxn modelId="{C9EF1C26-C00F-4890-9D86-C2911E244F52}" type="presParOf" srcId="{317B3A88-2503-4435-A4CF-DB4FECC88886}" destId="{B1D90C46-DD86-4642-93A2-C598F3C6BF3A}" srcOrd="0" destOrd="0" presId="urn:microsoft.com/office/officeart/2018/2/layout/IconVerticalSolidList"/>
    <dgm:cxn modelId="{354D544B-D876-40B0-B36D-EF8DFB7677C7}" type="presParOf" srcId="{317B3A88-2503-4435-A4CF-DB4FECC88886}" destId="{AF728E54-38B3-43C1-82F8-C728552DF1BF}" srcOrd="1" destOrd="0" presId="urn:microsoft.com/office/officeart/2018/2/layout/IconVerticalSolidList"/>
    <dgm:cxn modelId="{0081CC72-7EA2-4DED-A602-E973C8BD7C88}" type="presParOf" srcId="{317B3A88-2503-4435-A4CF-DB4FECC88886}" destId="{73BE2604-0E4B-4AE6-ABAC-82019D38F2A1}" srcOrd="2" destOrd="0" presId="urn:microsoft.com/office/officeart/2018/2/layout/IconVerticalSolidList"/>
    <dgm:cxn modelId="{61107FBE-4682-4E29-9535-3F31A0F134F7}" type="presParOf" srcId="{317B3A88-2503-4435-A4CF-DB4FECC88886}" destId="{CD4E474E-F344-4B84-8990-C8F00423EE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08CFB-ED49-41B0-A841-B5A0D5388F99}">
      <dsp:nvSpPr>
        <dsp:cNvPr id="0" name=""/>
        <dsp:cNvSpPr/>
      </dsp:nvSpPr>
      <dsp:spPr>
        <a:xfrm>
          <a:off x="0" y="19964"/>
          <a:ext cx="7881687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1EEA-2798-477D-8DA7-E6365E95EB7B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956CE-3E72-4BA4-96DA-E750EAFB02CC}">
      <dsp:nvSpPr>
        <dsp:cNvPr id="0" name=""/>
        <dsp:cNvSpPr/>
      </dsp:nvSpPr>
      <dsp:spPr>
        <a:xfrm>
          <a:off x="1353781" y="2312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Low Latency</a:t>
          </a:r>
        </a:p>
      </dsp:txBody>
      <dsp:txXfrm>
        <a:off x="1353781" y="2312"/>
        <a:ext cx="3546759" cy="1172105"/>
      </dsp:txXfrm>
    </dsp:sp>
    <dsp:sp modelId="{1412C82D-5E9E-4167-8FF6-C9757B0FEA2F}">
      <dsp:nvSpPr>
        <dsp:cNvPr id="0" name=""/>
        <dsp:cNvSpPr/>
      </dsp:nvSpPr>
      <dsp:spPr>
        <a:xfrm>
          <a:off x="4900540" y="2312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Few (maybe even just one) connections, fastest possible response time</a:t>
          </a:r>
        </a:p>
      </dsp:txBody>
      <dsp:txXfrm>
        <a:off x="4900540" y="2312"/>
        <a:ext cx="2981146" cy="1172105"/>
      </dsp:txXfrm>
    </dsp:sp>
    <dsp:sp modelId="{93A1F118-1518-4485-9A7B-2CC1FED1D36F}">
      <dsp:nvSpPr>
        <dsp:cNvPr id="0" name=""/>
        <dsp:cNvSpPr/>
      </dsp:nvSpPr>
      <dsp:spPr>
        <a:xfrm>
          <a:off x="0" y="1467444"/>
          <a:ext cx="7881687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36AF-2C86-406C-94FF-4547713CE566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233C7-D19B-412A-B67A-ED274B0F35B9}">
      <dsp:nvSpPr>
        <dsp:cNvPr id="0" name=""/>
        <dsp:cNvSpPr/>
      </dsp:nvSpPr>
      <dsp:spPr>
        <a:xfrm>
          <a:off x="1353781" y="1467444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 Concurrency OLTP</a:t>
          </a:r>
        </a:p>
      </dsp:txBody>
      <dsp:txXfrm>
        <a:off x="1353781" y="1467444"/>
        <a:ext cx="3546759" cy="1172105"/>
      </dsp:txXfrm>
    </dsp:sp>
    <dsp:sp modelId="{880B1674-D403-4429-8CDE-2432C35CD737}">
      <dsp:nvSpPr>
        <dsp:cNvPr id="0" name=""/>
        <dsp:cNvSpPr/>
      </dsp:nvSpPr>
      <dsp:spPr>
        <a:xfrm>
          <a:off x="4900540" y="1467444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Lots of concurrent connections </a:t>
          </a:r>
        </a:p>
      </dsp:txBody>
      <dsp:txXfrm>
        <a:off x="4900540" y="1467444"/>
        <a:ext cx="2981146" cy="1172105"/>
      </dsp:txXfrm>
    </dsp:sp>
    <dsp:sp modelId="{A350D681-B356-44DF-89CE-98335FDBA260}">
      <dsp:nvSpPr>
        <dsp:cNvPr id="0" name=""/>
        <dsp:cNvSpPr/>
      </dsp:nvSpPr>
      <dsp:spPr>
        <a:xfrm>
          <a:off x="0" y="2932575"/>
          <a:ext cx="7881687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CC198-D5DA-41E0-80C0-F203CC143AFF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F93E6-BBC5-4ED7-AC0F-F59E308B6D5F}">
      <dsp:nvSpPr>
        <dsp:cNvPr id="0" name=""/>
        <dsp:cNvSpPr/>
      </dsp:nvSpPr>
      <dsp:spPr>
        <a:xfrm>
          <a:off x="1353781" y="2932575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 Throughput	DSS/DWH/Analytics</a:t>
          </a:r>
        </a:p>
      </dsp:txBody>
      <dsp:txXfrm>
        <a:off x="1353781" y="2932575"/>
        <a:ext cx="3546759" cy="1172105"/>
      </dsp:txXfrm>
    </dsp:sp>
    <dsp:sp modelId="{A80009C5-68CC-4C1C-895E-ED8D9602AF80}">
      <dsp:nvSpPr>
        <dsp:cNvPr id="0" name=""/>
        <dsp:cNvSpPr/>
      </dsp:nvSpPr>
      <dsp:spPr>
        <a:xfrm>
          <a:off x="4900540" y="2932575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Few but complex requests touching a lot of data</a:t>
          </a:r>
        </a:p>
      </dsp:txBody>
      <dsp:txXfrm>
        <a:off x="4900540" y="2932575"/>
        <a:ext cx="2981146" cy="1172105"/>
      </dsp:txXfrm>
    </dsp:sp>
    <dsp:sp modelId="{B1D90C46-DD86-4642-93A2-C598F3C6BF3A}">
      <dsp:nvSpPr>
        <dsp:cNvPr id="0" name=""/>
        <dsp:cNvSpPr/>
      </dsp:nvSpPr>
      <dsp:spPr>
        <a:xfrm>
          <a:off x="0" y="4397707"/>
          <a:ext cx="7881687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28E54-38B3-43C1-82F8-C728552DF1BF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E474E-F344-4B84-8990-C8F00423EE4D}">
      <dsp:nvSpPr>
        <dsp:cNvPr id="0" name=""/>
        <dsp:cNvSpPr/>
      </dsp:nvSpPr>
      <dsp:spPr>
        <a:xfrm>
          <a:off x="1353781" y="4397707"/>
          <a:ext cx="6527905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Generic Server and Virtualization </a:t>
          </a:r>
        </a:p>
      </dsp:txBody>
      <dsp:txXfrm>
        <a:off x="1353781" y="4397707"/>
        <a:ext cx="6527905" cy="1172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08CFB-ED49-41B0-A841-B5A0D5388F99}">
      <dsp:nvSpPr>
        <dsp:cNvPr id="0" name=""/>
        <dsp:cNvSpPr/>
      </dsp:nvSpPr>
      <dsp:spPr>
        <a:xfrm>
          <a:off x="0" y="19964"/>
          <a:ext cx="7881687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1EEA-2798-477D-8DA7-E6365E95EB7B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956CE-3E72-4BA4-96DA-E750EAFB02CC}">
      <dsp:nvSpPr>
        <dsp:cNvPr id="0" name=""/>
        <dsp:cNvSpPr/>
      </dsp:nvSpPr>
      <dsp:spPr>
        <a:xfrm>
          <a:off x="1353781" y="2312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 Latency</a:t>
          </a:r>
        </a:p>
      </dsp:txBody>
      <dsp:txXfrm>
        <a:off x="1353781" y="2312"/>
        <a:ext cx="3546759" cy="1172105"/>
      </dsp:txXfrm>
    </dsp:sp>
    <dsp:sp modelId="{1412C82D-5E9E-4167-8FF6-C9757B0FEA2F}">
      <dsp:nvSpPr>
        <dsp:cNvPr id="0" name=""/>
        <dsp:cNvSpPr/>
      </dsp:nvSpPr>
      <dsp:spPr>
        <a:xfrm>
          <a:off x="4900540" y="2312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(maybe even just one) connections, fastest possible response time</a:t>
          </a:r>
        </a:p>
      </dsp:txBody>
      <dsp:txXfrm>
        <a:off x="4900540" y="2312"/>
        <a:ext cx="2981146" cy="1172105"/>
      </dsp:txXfrm>
    </dsp:sp>
    <dsp:sp modelId="{93A1F118-1518-4485-9A7B-2CC1FED1D36F}">
      <dsp:nvSpPr>
        <dsp:cNvPr id="0" name=""/>
        <dsp:cNvSpPr/>
      </dsp:nvSpPr>
      <dsp:spPr>
        <a:xfrm>
          <a:off x="0" y="1467444"/>
          <a:ext cx="7881687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36AF-2C86-406C-94FF-4547713CE566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233C7-D19B-412A-B67A-ED274B0F35B9}">
      <dsp:nvSpPr>
        <dsp:cNvPr id="0" name=""/>
        <dsp:cNvSpPr/>
      </dsp:nvSpPr>
      <dsp:spPr>
        <a:xfrm>
          <a:off x="1353781" y="1467444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Concurrency OLTP</a:t>
          </a:r>
        </a:p>
      </dsp:txBody>
      <dsp:txXfrm>
        <a:off x="1353781" y="1467444"/>
        <a:ext cx="3546759" cy="1172105"/>
      </dsp:txXfrm>
    </dsp:sp>
    <dsp:sp modelId="{880B1674-D403-4429-8CDE-2432C35CD737}">
      <dsp:nvSpPr>
        <dsp:cNvPr id="0" name=""/>
        <dsp:cNvSpPr/>
      </dsp:nvSpPr>
      <dsp:spPr>
        <a:xfrm>
          <a:off x="4900540" y="1467444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Lots of concurrent connections </a:t>
          </a:r>
        </a:p>
      </dsp:txBody>
      <dsp:txXfrm>
        <a:off x="4900540" y="1467444"/>
        <a:ext cx="2981146" cy="1172105"/>
      </dsp:txXfrm>
    </dsp:sp>
    <dsp:sp modelId="{A350D681-B356-44DF-89CE-98335FDBA260}">
      <dsp:nvSpPr>
        <dsp:cNvPr id="0" name=""/>
        <dsp:cNvSpPr/>
      </dsp:nvSpPr>
      <dsp:spPr>
        <a:xfrm>
          <a:off x="0" y="2932575"/>
          <a:ext cx="7881687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CC198-D5DA-41E0-80C0-F203CC143AFF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F93E6-BBC5-4ED7-AC0F-F59E308B6D5F}">
      <dsp:nvSpPr>
        <dsp:cNvPr id="0" name=""/>
        <dsp:cNvSpPr/>
      </dsp:nvSpPr>
      <dsp:spPr>
        <a:xfrm>
          <a:off x="1353781" y="2932575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Throughput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DSS/DWH/Analytics</a:t>
          </a:r>
        </a:p>
      </dsp:txBody>
      <dsp:txXfrm>
        <a:off x="1353781" y="2932575"/>
        <a:ext cx="3546759" cy="1172105"/>
      </dsp:txXfrm>
    </dsp:sp>
    <dsp:sp modelId="{A80009C5-68CC-4C1C-895E-ED8D9602AF80}">
      <dsp:nvSpPr>
        <dsp:cNvPr id="0" name=""/>
        <dsp:cNvSpPr/>
      </dsp:nvSpPr>
      <dsp:spPr>
        <a:xfrm>
          <a:off x="4900540" y="2932575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but complex requests touching a lot of data</a:t>
          </a:r>
        </a:p>
      </dsp:txBody>
      <dsp:txXfrm>
        <a:off x="4900540" y="2932575"/>
        <a:ext cx="2981146" cy="1172105"/>
      </dsp:txXfrm>
    </dsp:sp>
    <dsp:sp modelId="{B1D90C46-DD86-4642-93A2-C598F3C6BF3A}">
      <dsp:nvSpPr>
        <dsp:cNvPr id="0" name=""/>
        <dsp:cNvSpPr/>
      </dsp:nvSpPr>
      <dsp:spPr>
        <a:xfrm>
          <a:off x="0" y="4397707"/>
          <a:ext cx="7881687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28E54-38B3-43C1-82F8-C728552DF1BF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E474E-F344-4B84-8990-C8F00423EE4D}">
      <dsp:nvSpPr>
        <dsp:cNvPr id="0" name=""/>
        <dsp:cNvSpPr/>
      </dsp:nvSpPr>
      <dsp:spPr>
        <a:xfrm>
          <a:off x="1353781" y="4397707"/>
          <a:ext cx="6527905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Generic Server and Virtualization </a:t>
          </a:r>
        </a:p>
      </dsp:txBody>
      <dsp:txXfrm>
        <a:off x="1353781" y="4397707"/>
        <a:ext cx="6527905" cy="11721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08CFB-ED49-41B0-A841-B5A0D5388F99}">
      <dsp:nvSpPr>
        <dsp:cNvPr id="0" name=""/>
        <dsp:cNvSpPr/>
      </dsp:nvSpPr>
      <dsp:spPr>
        <a:xfrm>
          <a:off x="0" y="19964"/>
          <a:ext cx="7881687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1EEA-2798-477D-8DA7-E6365E95EB7B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956CE-3E72-4BA4-96DA-E750EAFB02CC}">
      <dsp:nvSpPr>
        <dsp:cNvPr id="0" name=""/>
        <dsp:cNvSpPr/>
      </dsp:nvSpPr>
      <dsp:spPr>
        <a:xfrm>
          <a:off x="1353781" y="2312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Low Latency</a:t>
          </a:r>
        </a:p>
      </dsp:txBody>
      <dsp:txXfrm>
        <a:off x="1353781" y="2312"/>
        <a:ext cx="3546759" cy="1172105"/>
      </dsp:txXfrm>
    </dsp:sp>
    <dsp:sp modelId="{1412C82D-5E9E-4167-8FF6-C9757B0FEA2F}">
      <dsp:nvSpPr>
        <dsp:cNvPr id="0" name=""/>
        <dsp:cNvSpPr/>
      </dsp:nvSpPr>
      <dsp:spPr>
        <a:xfrm>
          <a:off x="4900540" y="2312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Few (maybe even just one) connections, fastest possible response time</a:t>
          </a:r>
        </a:p>
      </dsp:txBody>
      <dsp:txXfrm>
        <a:off x="4900540" y="2312"/>
        <a:ext cx="2981146" cy="1172105"/>
      </dsp:txXfrm>
    </dsp:sp>
    <dsp:sp modelId="{93A1F118-1518-4485-9A7B-2CC1FED1D36F}">
      <dsp:nvSpPr>
        <dsp:cNvPr id="0" name=""/>
        <dsp:cNvSpPr/>
      </dsp:nvSpPr>
      <dsp:spPr>
        <a:xfrm>
          <a:off x="0" y="1467444"/>
          <a:ext cx="7881687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36AF-2C86-406C-94FF-4547713CE566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233C7-D19B-412A-B67A-ED274B0F35B9}">
      <dsp:nvSpPr>
        <dsp:cNvPr id="0" name=""/>
        <dsp:cNvSpPr/>
      </dsp:nvSpPr>
      <dsp:spPr>
        <a:xfrm>
          <a:off x="1353781" y="1467444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 Concurrency OLTP</a:t>
          </a:r>
        </a:p>
      </dsp:txBody>
      <dsp:txXfrm>
        <a:off x="1353781" y="1467444"/>
        <a:ext cx="3546759" cy="1172105"/>
      </dsp:txXfrm>
    </dsp:sp>
    <dsp:sp modelId="{880B1674-D403-4429-8CDE-2432C35CD737}">
      <dsp:nvSpPr>
        <dsp:cNvPr id="0" name=""/>
        <dsp:cNvSpPr/>
      </dsp:nvSpPr>
      <dsp:spPr>
        <a:xfrm>
          <a:off x="4900540" y="1467444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Lots of concurrent connections </a:t>
          </a:r>
        </a:p>
      </dsp:txBody>
      <dsp:txXfrm>
        <a:off x="4900540" y="1467444"/>
        <a:ext cx="2981146" cy="1172105"/>
      </dsp:txXfrm>
    </dsp:sp>
    <dsp:sp modelId="{A350D681-B356-44DF-89CE-98335FDBA260}">
      <dsp:nvSpPr>
        <dsp:cNvPr id="0" name=""/>
        <dsp:cNvSpPr/>
      </dsp:nvSpPr>
      <dsp:spPr>
        <a:xfrm>
          <a:off x="0" y="2932575"/>
          <a:ext cx="7881687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CC198-D5DA-41E0-80C0-F203CC143AFF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F93E6-BBC5-4ED7-AC0F-F59E308B6D5F}">
      <dsp:nvSpPr>
        <dsp:cNvPr id="0" name=""/>
        <dsp:cNvSpPr/>
      </dsp:nvSpPr>
      <dsp:spPr>
        <a:xfrm>
          <a:off x="1353781" y="2932575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 Throughput	DSS/DWH/Analytics</a:t>
          </a:r>
        </a:p>
      </dsp:txBody>
      <dsp:txXfrm>
        <a:off x="1353781" y="2932575"/>
        <a:ext cx="3546759" cy="1172105"/>
      </dsp:txXfrm>
    </dsp:sp>
    <dsp:sp modelId="{A80009C5-68CC-4C1C-895E-ED8D9602AF80}">
      <dsp:nvSpPr>
        <dsp:cNvPr id="0" name=""/>
        <dsp:cNvSpPr/>
      </dsp:nvSpPr>
      <dsp:spPr>
        <a:xfrm>
          <a:off x="4900540" y="2932575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Few but complex requests touching a lot of data</a:t>
          </a:r>
        </a:p>
      </dsp:txBody>
      <dsp:txXfrm>
        <a:off x="4900540" y="2932575"/>
        <a:ext cx="2981146" cy="1172105"/>
      </dsp:txXfrm>
    </dsp:sp>
    <dsp:sp modelId="{B1D90C46-DD86-4642-93A2-C598F3C6BF3A}">
      <dsp:nvSpPr>
        <dsp:cNvPr id="0" name=""/>
        <dsp:cNvSpPr/>
      </dsp:nvSpPr>
      <dsp:spPr>
        <a:xfrm>
          <a:off x="0" y="4397707"/>
          <a:ext cx="7881687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28E54-38B3-43C1-82F8-C728552DF1BF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E474E-F344-4B84-8990-C8F00423EE4D}">
      <dsp:nvSpPr>
        <dsp:cNvPr id="0" name=""/>
        <dsp:cNvSpPr/>
      </dsp:nvSpPr>
      <dsp:spPr>
        <a:xfrm>
          <a:off x="1353781" y="4397707"/>
          <a:ext cx="6527905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Generic Server and Virtualization </a:t>
          </a:r>
        </a:p>
      </dsp:txBody>
      <dsp:txXfrm>
        <a:off x="1353781" y="4397707"/>
        <a:ext cx="6527905" cy="11721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08CFB-ED49-41B0-A841-B5A0D5388F99}">
      <dsp:nvSpPr>
        <dsp:cNvPr id="0" name=""/>
        <dsp:cNvSpPr/>
      </dsp:nvSpPr>
      <dsp:spPr>
        <a:xfrm>
          <a:off x="0" y="19964"/>
          <a:ext cx="7881687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1EEA-2798-477D-8DA7-E6365E95EB7B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956CE-3E72-4BA4-96DA-E750EAFB02CC}">
      <dsp:nvSpPr>
        <dsp:cNvPr id="0" name=""/>
        <dsp:cNvSpPr/>
      </dsp:nvSpPr>
      <dsp:spPr>
        <a:xfrm>
          <a:off x="1353781" y="2312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 Latency</a:t>
          </a:r>
        </a:p>
      </dsp:txBody>
      <dsp:txXfrm>
        <a:off x="1353781" y="2312"/>
        <a:ext cx="3546759" cy="1172105"/>
      </dsp:txXfrm>
    </dsp:sp>
    <dsp:sp modelId="{1412C82D-5E9E-4167-8FF6-C9757B0FEA2F}">
      <dsp:nvSpPr>
        <dsp:cNvPr id="0" name=""/>
        <dsp:cNvSpPr/>
      </dsp:nvSpPr>
      <dsp:spPr>
        <a:xfrm>
          <a:off x="4900540" y="2312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(maybe even just one) connections, fastest possible response time</a:t>
          </a:r>
        </a:p>
      </dsp:txBody>
      <dsp:txXfrm>
        <a:off x="4900540" y="2312"/>
        <a:ext cx="2981146" cy="1172105"/>
      </dsp:txXfrm>
    </dsp:sp>
    <dsp:sp modelId="{93A1F118-1518-4485-9A7B-2CC1FED1D36F}">
      <dsp:nvSpPr>
        <dsp:cNvPr id="0" name=""/>
        <dsp:cNvSpPr/>
      </dsp:nvSpPr>
      <dsp:spPr>
        <a:xfrm>
          <a:off x="0" y="1467444"/>
          <a:ext cx="7881687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36AF-2C86-406C-94FF-4547713CE566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233C7-D19B-412A-B67A-ED274B0F35B9}">
      <dsp:nvSpPr>
        <dsp:cNvPr id="0" name=""/>
        <dsp:cNvSpPr/>
      </dsp:nvSpPr>
      <dsp:spPr>
        <a:xfrm>
          <a:off x="1353781" y="1467444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Concurrency OLTP</a:t>
          </a:r>
        </a:p>
      </dsp:txBody>
      <dsp:txXfrm>
        <a:off x="1353781" y="1467444"/>
        <a:ext cx="3546759" cy="1172105"/>
      </dsp:txXfrm>
    </dsp:sp>
    <dsp:sp modelId="{880B1674-D403-4429-8CDE-2432C35CD737}">
      <dsp:nvSpPr>
        <dsp:cNvPr id="0" name=""/>
        <dsp:cNvSpPr/>
      </dsp:nvSpPr>
      <dsp:spPr>
        <a:xfrm>
          <a:off x="4900540" y="1467444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Lots of concurrent connections </a:t>
          </a:r>
        </a:p>
      </dsp:txBody>
      <dsp:txXfrm>
        <a:off x="4900540" y="1467444"/>
        <a:ext cx="2981146" cy="1172105"/>
      </dsp:txXfrm>
    </dsp:sp>
    <dsp:sp modelId="{A350D681-B356-44DF-89CE-98335FDBA260}">
      <dsp:nvSpPr>
        <dsp:cNvPr id="0" name=""/>
        <dsp:cNvSpPr/>
      </dsp:nvSpPr>
      <dsp:spPr>
        <a:xfrm>
          <a:off x="0" y="2932575"/>
          <a:ext cx="7881687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CC198-D5DA-41E0-80C0-F203CC143AFF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F93E6-BBC5-4ED7-AC0F-F59E308B6D5F}">
      <dsp:nvSpPr>
        <dsp:cNvPr id="0" name=""/>
        <dsp:cNvSpPr/>
      </dsp:nvSpPr>
      <dsp:spPr>
        <a:xfrm>
          <a:off x="1353781" y="2932575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Throughput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DSS/DWH/Analytics</a:t>
          </a:r>
        </a:p>
      </dsp:txBody>
      <dsp:txXfrm>
        <a:off x="1353781" y="2932575"/>
        <a:ext cx="3546759" cy="1172105"/>
      </dsp:txXfrm>
    </dsp:sp>
    <dsp:sp modelId="{A80009C5-68CC-4C1C-895E-ED8D9602AF80}">
      <dsp:nvSpPr>
        <dsp:cNvPr id="0" name=""/>
        <dsp:cNvSpPr/>
      </dsp:nvSpPr>
      <dsp:spPr>
        <a:xfrm>
          <a:off x="4900540" y="2932575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but complex requests touching a lot of data</a:t>
          </a:r>
        </a:p>
      </dsp:txBody>
      <dsp:txXfrm>
        <a:off x="4900540" y="2932575"/>
        <a:ext cx="2981146" cy="1172105"/>
      </dsp:txXfrm>
    </dsp:sp>
    <dsp:sp modelId="{B1D90C46-DD86-4642-93A2-C598F3C6BF3A}">
      <dsp:nvSpPr>
        <dsp:cNvPr id="0" name=""/>
        <dsp:cNvSpPr/>
      </dsp:nvSpPr>
      <dsp:spPr>
        <a:xfrm>
          <a:off x="0" y="4397707"/>
          <a:ext cx="7881687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28E54-38B3-43C1-82F8-C728552DF1BF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E474E-F344-4B84-8990-C8F00423EE4D}">
      <dsp:nvSpPr>
        <dsp:cNvPr id="0" name=""/>
        <dsp:cNvSpPr/>
      </dsp:nvSpPr>
      <dsp:spPr>
        <a:xfrm>
          <a:off x="1353781" y="4397707"/>
          <a:ext cx="6527905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Generic Server and Virtualization </a:t>
          </a:r>
        </a:p>
      </dsp:txBody>
      <dsp:txXfrm>
        <a:off x="1353781" y="4397707"/>
        <a:ext cx="6527905" cy="11721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08CFB-ED49-41B0-A841-B5A0D5388F99}">
      <dsp:nvSpPr>
        <dsp:cNvPr id="0" name=""/>
        <dsp:cNvSpPr/>
      </dsp:nvSpPr>
      <dsp:spPr>
        <a:xfrm>
          <a:off x="0" y="19964"/>
          <a:ext cx="7881687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1EEA-2798-477D-8DA7-E6365E95EB7B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956CE-3E72-4BA4-96DA-E750EAFB02CC}">
      <dsp:nvSpPr>
        <dsp:cNvPr id="0" name=""/>
        <dsp:cNvSpPr/>
      </dsp:nvSpPr>
      <dsp:spPr>
        <a:xfrm>
          <a:off x="1353781" y="2312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 Latency</a:t>
          </a:r>
        </a:p>
      </dsp:txBody>
      <dsp:txXfrm>
        <a:off x="1353781" y="2312"/>
        <a:ext cx="3546759" cy="1172105"/>
      </dsp:txXfrm>
    </dsp:sp>
    <dsp:sp modelId="{1412C82D-5E9E-4167-8FF6-C9757B0FEA2F}">
      <dsp:nvSpPr>
        <dsp:cNvPr id="0" name=""/>
        <dsp:cNvSpPr/>
      </dsp:nvSpPr>
      <dsp:spPr>
        <a:xfrm>
          <a:off x="4900540" y="2312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(maybe even just one) connections, fastest possible response time</a:t>
          </a:r>
        </a:p>
      </dsp:txBody>
      <dsp:txXfrm>
        <a:off x="4900540" y="2312"/>
        <a:ext cx="2981146" cy="1172105"/>
      </dsp:txXfrm>
    </dsp:sp>
    <dsp:sp modelId="{93A1F118-1518-4485-9A7B-2CC1FED1D36F}">
      <dsp:nvSpPr>
        <dsp:cNvPr id="0" name=""/>
        <dsp:cNvSpPr/>
      </dsp:nvSpPr>
      <dsp:spPr>
        <a:xfrm>
          <a:off x="0" y="1467444"/>
          <a:ext cx="7881687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36AF-2C86-406C-94FF-4547713CE566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233C7-D19B-412A-B67A-ED274B0F35B9}">
      <dsp:nvSpPr>
        <dsp:cNvPr id="0" name=""/>
        <dsp:cNvSpPr/>
      </dsp:nvSpPr>
      <dsp:spPr>
        <a:xfrm>
          <a:off x="1353781" y="1467444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Concurrency OLTP</a:t>
          </a:r>
        </a:p>
      </dsp:txBody>
      <dsp:txXfrm>
        <a:off x="1353781" y="1467444"/>
        <a:ext cx="3546759" cy="1172105"/>
      </dsp:txXfrm>
    </dsp:sp>
    <dsp:sp modelId="{880B1674-D403-4429-8CDE-2432C35CD737}">
      <dsp:nvSpPr>
        <dsp:cNvPr id="0" name=""/>
        <dsp:cNvSpPr/>
      </dsp:nvSpPr>
      <dsp:spPr>
        <a:xfrm>
          <a:off x="4900540" y="1467444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Lots of concurrent connections </a:t>
          </a:r>
        </a:p>
      </dsp:txBody>
      <dsp:txXfrm>
        <a:off x="4900540" y="1467444"/>
        <a:ext cx="2981146" cy="1172105"/>
      </dsp:txXfrm>
    </dsp:sp>
    <dsp:sp modelId="{A350D681-B356-44DF-89CE-98335FDBA260}">
      <dsp:nvSpPr>
        <dsp:cNvPr id="0" name=""/>
        <dsp:cNvSpPr/>
      </dsp:nvSpPr>
      <dsp:spPr>
        <a:xfrm>
          <a:off x="0" y="2932575"/>
          <a:ext cx="7881687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CC198-D5DA-41E0-80C0-F203CC143AFF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F93E6-BBC5-4ED7-AC0F-F59E308B6D5F}">
      <dsp:nvSpPr>
        <dsp:cNvPr id="0" name=""/>
        <dsp:cNvSpPr/>
      </dsp:nvSpPr>
      <dsp:spPr>
        <a:xfrm>
          <a:off x="1353781" y="2932575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Throughput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DSS/DWH/Analytics</a:t>
          </a:r>
        </a:p>
      </dsp:txBody>
      <dsp:txXfrm>
        <a:off x="1353781" y="2932575"/>
        <a:ext cx="3546759" cy="1172105"/>
      </dsp:txXfrm>
    </dsp:sp>
    <dsp:sp modelId="{A80009C5-68CC-4C1C-895E-ED8D9602AF80}">
      <dsp:nvSpPr>
        <dsp:cNvPr id="0" name=""/>
        <dsp:cNvSpPr/>
      </dsp:nvSpPr>
      <dsp:spPr>
        <a:xfrm>
          <a:off x="4900540" y="2932575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but complex requests touching a lot of data</a:t>
          </a:r>
        </a:p>
      </dsp:txBody>
      <dsp:txXfrm>
        <a:off x="4900540" y="2932575"/>
        <a:ext cx="2981146" cy="1172105"/>
      </dsp:txXfrm>
    </dsp:sp>
    <dsp:sp modelId="{B1D90C46-DD86-4642-93A2-C598F3C6BF3A}">
      <dsp:nvSpPr>
        <dsp:cNvPr id="0" name=""/>
        <dsp:cNvSpPr/>
      </dsp:nvSpPr>
      <dsp:spPr>
        <a:xfrm>
          <a:off x="0" y="4397707"/>
          <a:ext cx="7881687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28E54-38B3-43C1-82F8-C728552DF1BF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E474E-F344-4B84-8990-C8F00423EE4D}">
      <dsp:nvSpPr>
        <dsp:cNvPr id="0" name=""/>
        <dsp:cNvSpPr/>
      </dsp:nvSpPr>
      <dsp:spPr>
        <a:xfrm>
          <a:off x="1353781" y="4397707"/>
          <a:ext cx="6527905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Generic Server and Virtualization </a:t>
          </a:r>
        </a:p>
      </dsp:txBody>
      <dsp:txXfrm>
        <a:off x="1353781" y="4397707"/>
        <a:ext cx="6527905" cy="11721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08CFB-ED49-41B0-A841-B5A0D5388F99}">
      <dsp:nvSpPr>
        <dsp:cNvPr id="0" name=""/>
        <dsp:cNvSpPr/>
      </dsp:nvSpPr>
      <dsp:spPr>
        <a:xfrm>
          <a:off x="0" y="19964"/>
          <a:ext cx="7881687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1EEA-2798-477D-8DA7-E6365E95EB7B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956CE-3E72-4BA4-96DA-E750EAFB02CC}">
      <dsp:nvSpPr>
        <dsp:cNvPr id="0" name=""/>
        <dsp:cNvSpPr/>
      </dsp:nvSpPr>
      <dsp:spPr>
        <a:xfrm>
          <a:off x="1353781" y="2312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 Latency</a:t>
          </a:r>
        </a:p>
      </dsp:txBody>
      <dsp:txXfrm>
        <a:off x="1353781" y="2312"/>
        <a:ext cx="3546759" cy="1172105"/>
      </dsp:txXfrm>
    </dsp:sp>
    <dsp:sp modelId="{1412C82D-5E9E-4167-8FF6-C9757B0FEA2F}">
      <dsp:nvSpPr>
        <dsp:cNvPr id="0" name=""/>
        <dsp:cNvSpPr/>
      </dsp:nvSpPr>
      <dsp:spPr>
        <a:xfrm>
          <a:off x="4900540" y="2312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(maybe even just one) connections, fastest possible response time</a:t>
          </a:r>
        </a:p>
      </dsp:txBody>
      <dsp:txXfrm>
        <a:off x="4900540" y="2312"/>
        <a:ext cx="2981146" cy="1172105"/>
      </dsp:txXfrm>
    </dsp:sp>
    <dsp:sp modelId="{93A1F118-1518-4485-9A7B-2CC1FED1D36F}">
      <dsp:nvSpPr>
        <dsp:cNvPr id="0" name=""/>
        <dsp:cNvSpPr/>
      </dsp:nvSpPr>
      <dsp:spPr>
        <a:xfrm>
          <a:off x="0" y="1467444"/>
          <a:ext cx="7881687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36AF-2C86-406C-94FF-4547713CE566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233C7-D19B-412A-B67A-ED274B0F35B9}">
      <dsp:nvSpPr>
        <dsp:cNvPr id="0" name=""/>
        <dsp:cNvSpPr/>
      </dsp:nvSpPr>
      <dsp:spPr>
        <a:xfrm>
          <a:off x="1353781" y="1467444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Concurrency OLTP</a:t>
          </a:r>
        </a:p>
      </dsp:txBody>
      <dsp:txXfrm>
        <a:off x="1353781" y="1467444"/>
        <a:ext cx="3546759" cy="1172105"/>
      </dsp:txXfrm>
    </dsp:sp>
    <dsp:sp modelId="{880B1674-D403-4429-8CDE-2432C35CD737}">
      <dsp:nvSpPr>
        <dsp:cNvPr id="0" name=""/>
        <dsp:cNvSpPr/>
      </dsp:nvSpPr>
      <dsp:spPr>
        <a:xfrm>
          <a:off x="4900540" y="1467444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Lots of concurrent connections </a:t>
          </a:r>
        </a:p>
      </dsp:txBody>
      <dsp:txXfrm>
        <a:off x="4900540" y="1467444"/>
        <a:ext cx="2981146" cy="1172105"/>
      </dsp:txXfrm>
    </dsp:sp>
    <dsp:sp modelId="{A350D681-B356-44DF-89CE-98335FDBA260}">
      <dsp:nvSpPr>
        <dsp:cNvPr id="0" name=""/>
        <dsp:cNvSpPr/>
      </dsp:nvSpPr>
      <dsp:spPr>
        <a:xfrm>
          <a:off x="0" y="2932575"/>
          <a:ext cx="7881687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CC198-D5DA-41E0-80C0-F203CC143AFF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F93E6-BBC5-4ED7-AC0F-F59E308B6D5F}">
      <dsp:nvSpPr>
        <dsp:cNvPr id="0" name=""/>
        <dsp:cNvSpPr/>
      </dsp:nvSpPr>
      <dsp:spPr>
        <a:xfrm>
          <a:off x="1353781" y="2932575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Throughput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DSS/DWH/Analytics</a:t>
          </a:r>
        </a:p>
      </dsp:txBody>
      <dsp:txXfrm>
        <a:off x="1353781" y="2932575"/>
        <a:ext cx="3546759" cy="1172105"/>
      </dsp:txXfrm>
    </dsp:sp>
    <dsp:sp modelId="{A80009C5-68CC-4C1C-895E-ED8D9602AF80}">
      <dsp:nvSpPr>
        <dsp:cNvPr id="0" name=""/>
        <dsp:cNvSpPr/>
      </dsp:nvSpPr>
      <dsp:spPr>
        <a:xfrm>
          <a:off x="4900540" y="2932575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but complex requests touching a lot of data</a:t>
          </a:r>
        </a:p>
      </dsp:txBody>
      <dsp:txXfrm>
        <a:off x="4900540" y="2932575"/>
        <a:ext cx="2981146" cy="1172105"/>
      </dsp:txXfrm>
    </dsp:sp>
    <dsp:sp modelId="{B1D90C46-DD86-4642-93A2-C598F3C6BF3A}">
      <dsp:nvSpPr>
        <dsp:cNvPr id="0" name=""/>
        <dsp:cNvSpPr/>
      </dsp:nvSpPr>
      <dsp:spPr>
        <a:xfrm>
          <a:off x="0" y="4397707"/>
          <a:ext cx="7881687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28E54-38B3-43C1-82F8-C728552DF1BF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E474E-F344-4B84-8990-C8F00423EE4D}">
      <dsp:nvSpPr>
        <dsp:cNvPr id="0" name=""/>
        <dsp:cNvSpPr/>
      </dsp:nvSpPr>
      <dsp:spPr>
        <a:xfrm>
          <a:off x="1353781" y="4397707"/>
          <a:ext cx="6527905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Generic Server and Virtualization </a:t>
          </a:r>
        </a:p>
      </dsp:txBody>
      <dsp:txXfrm>
        <a:off x="1353781" y="4397707"/>
        <a:ext cx="6527905" cy="11721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08CFB-ED49-41B0-A841-B5A0D5388F99}">
      <dsp:nvSpPr>
        <dsp:cNvPr id="0" name=""/>
        <dsp:cNvSpPr/>
      </dsp:nvSpPr>
      <dsp:spPr>
        <a:xfrm>
          <a:off x="0" y="19964"/>
          <a:ext cx="7881687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1EEA-2798-477D-8DA7-E6365E95EB7B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956CE-3E72-4BA4-96DA-E750EAFB02CC}">
      <dsp:nvSpPr>
        <dsp:cNvPr id="0" name=""/>
        <dsp:cNvSpPr/>
      </dsp:nvSpPr>
      <dsp:spPr>
        <a:xfrm>
          <a:off x="1353781" y="2312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 Latency</a:t>
          </a:r>
        </a:p>
      </dsp:txBody>
      <dsp:txXfrm>
        <a:off x="1353781" y="2312"/>
        <a:ext cx="3546759" cy="1172105"/>
      </dsp:txXfrm>
    </dsp:sp>
    <dsp:sp modelId="{1412C82D-5E9E-4167-8FF6-C9757B0FEA2F}">
      <dsp:nvSpPr>
        <dsp:cNvPr id="0" name=""/>
        <dsp:cNvSpPr/>
      </dsp:nvSpPr>
      <dsp:spPr>
        <a:xfrm>
          <a:off x="4900540" y="2312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(maybe even just one) connections, fastest possible response time</a:t>
          </a:r>
        </a:p>
      </dsp:txBody>
      <dsp:txXfrm>
        <a:off x="4900540" y="2312"/>
        <a:ext cx="2981146" cy="1172105"/>
      </dsp:txXfrm>
    </dsp:sp>
    <dsp:sp modelId="{93A1F118-1518-4485-9A7B-2CC1FED1D36F}">
      <dsp:nvSpPr>
        <dsp:cNvPr id="0" name=""/>
        <dsp:cNvSpPr/>
      </dsp:nvSpPr>
      <dsp:spPr>
        <a:xfrm>
          <a:off x="0" y="1467444"/>
          <a:ext cx="7881687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2F36AF-2C86-406C-94FF-4547713CE566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233C7-D19B-412A-B67A-ED274B0F35B9}">
      <dsp:nvSpPr>
        <dsp:cNvPr id="0" name=""/>
        <dsp:cNvSpPr/>
      </dsp:nvSpPr>
      <dsp:spPr>
        <a:xfrm>
          <a:off x="1353781" y="1467444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Concurrency OLTP</a:t>
          </a:r>
        </a:p>
      </dsp:txBody>
      <dsp:txXfrm>
        <a:off x="1353781" y="1467444"/>
        <a:ext cx="3546759" cy="1172105"/>
      </dsp:txXfrm>
    </dsp:sp>
    <dsp:sp modelId="{880B1674-D403-4429-8CDE-2432C35CD737}">
      <dsp:nvSpPr>
        <dsp:cNvPr id="0" name=""/>
        <dsp:cNvSpPr/>
      </dsp:nvSpPr>
      <dsp:spPr>
        <a:xfrm>
          <a:off x="4900540" y="1467444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Lots of concurrent connections </a:t>
          </a:r>
        </a:p>
      </dsp:txBody>
      <dsp:txXfrm>
        <a:off x="4900540" y="1467444"/>
        <a:ext cx="2981146" cy="1172105"/>
      </dsp:txXfrm>
    </dsp:sp>
    <dsp:sp modelId="{A350D681-B356-44DF-89CE-98335FDBA260}">
      <dsp:nvSpPr>
        <dsp:cNvPr id="0" name=""/>
        <dsp:cNvSpPr/>
      </dsp:nvSpPr>
      <dsp:spPr>
        <a:xfrm>
          <a:off x="0" y="2932575"/>
          <a:ext cx="7881687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CC198-D5DA-41E0-80C0-F203CC143AFF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F93E6-BBC5-4ED7-AC0F-F59E308B6D5F}">
      <dsp:nvSpPr>
        <dsp:cNvPr id="0" name=""/>
        <dsp:cNvSpPr/>
      </dsp:nvSpPr>
      <dsp:spPr>
        <a:xfrm>
          <a:off x="1353781" y="2932575"/>
          <a:ext cx="3546759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 Throughput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DSS/DWH/Analytics</a:t>
          </a:r>
        </a:p>
      </dsp:txBody>
      <dsp:txXfrm>
        <a:off x="1353781" y="2932575"/>
        <a:ext cx="3546759" cy="1172105"/>
      </dsp:txXfrm>
    </dsp:sp>
    <dsp:sp modelId="{A80009C5-68CC-4C1C-895E-ED8D9602AF80}">
      <dsp:nvSpPr>
        <dsp:cNvPr id="0" name=""/>
        <dsp:cNvSpPr/>
      </dsp:nvSpPr>
      <dsp:spPr>
        <a:xfrm>
          <a:off x="4900540" y="2932575"/>
          <a:ext cx="298114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Few but complex requests touching a lot of data</a:t>
          </a:r>
        </a:p>
      </dsp:txBody>
      <dsp:txXfrm>
        <a:off x="4900540" y="2932575"/>
        <a:ext cx="2981146" cy="1172105"/>
      </dsp:txXfrm>
    </dsp:sp>
    <dsp:sp modelId="{B1D90C46-DD86-4642-93A2-C598F3C6BF3A}">
      <dsp:nvSpPr>
        <dsp:cNvPr id="0" name=""/>
        <dsp:cNvSpPr/>
      </dsp:nvSpPr>
      <dsp:spPr>
        <a:xfrm>
          <a:off x="0" y="4397707"/>
          <a:ext cx="7881687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28E54-38B3-43C1-82F8-C728552DF1BF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E474E-F344-4B84-8990-C8F00423EE4D}">
      <dsp:nvSpPr>
        <dsp:cNvPr id="0" name=""/>
        <dsp:cNvSpPr/>
      </dsp:nvSpPr>
      <dsp:spPr>
        <a:xfrm>
          <a:off x="1353781" y="4397707"/>
          <a:ext cx="6527905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Generic Server and Virtualization </a:t>
          </a:r>
        </a:p>
      </dsp:txBody>
      <dsp:txXfrm>
        <a:off x="1353781" y="4397707"/>
        <a:ext cx="6527905" cy="1172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3CB8-0522-4F79-912C-B65CADE52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CDB9A-20A2-4C68-B969-D27900155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E2D09-1CEF-4AFB-A141-F9AC7757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EA6F4-0B6D-4660-8DE3-0FB4BCB0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AE50E-8FDB-4C93-9565-6021ABD4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4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718B5-28FB-45BC-B628-DAD938A7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C5490-2379-4376-939B-9F96D457B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A520E-8F31-482A-9721-C71871BB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773BB-8FCB-41FE-B3D7-94271D8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D2A09-6E07-4052-A7D3-5775B0F2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5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F94DF-7F93-4C10-9F4A-F15C2BF64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DD320-8F3C-48F2-8FFB-A5E4B31F8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1F5D2-818C-444C-96B6-79DD7A23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9BE91-49F5-4779-A020-13E214F4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3971B-1144-465A-A2F6-3BFEB28C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45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651" indent="-342651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412" indent="-285544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2171" indent="-228434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599040" indent="-228434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5909" indent="-228434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41775" y="6286906"/>
            <a:ext cx="11351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9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1/27/2021</a:t>
            </a:fld>
            <a:r>
              <a:rPr lang="en-US" dirty="0"/>
              <a:t>  |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486" y="6286906"/>
            <a:ext cx="4204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9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59" y="6286906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9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733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72816"/>
            <a:ext cx="10972800" cy="43533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5EAA-6C87-45DE-BCF7-D67073B4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2446-F72A-4EDE-994C-9E5B610CA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C923E-639A-4179-AABF-A05C2235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06C5A-F533-4788-B9D0-A700C09A4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40AA5-9251-45EC-AABB-CC86BE75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1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98D8-0022-448C-A108-9BD9640D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66A0A-4040-4F53-8B9F-EFDA8EE9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2435-22FE-49BE-B329-9EC878855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360B4-9754-48A0-9DB3-48F37A6F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B3380-186A-4033-863F-87820F1F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5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F8F9-FA06-4DCC-8950-74DFCED2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96766-52C8-4689-8CF5-3D973D3B8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D678D-3ADB-47C3-9753-27C3548EE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ED3F4-42B8-4C1C-94C1-A917B0B9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5889D-89B1-4DE2-AD47-3D873C3E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78AA3-FBE3-42CE-93B2-2CB522AA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2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D1FF-6047-48E0-823F-63A18C0E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B2F6C-FF02-4AA1-AAA4-9CDBEE5BC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C4E9A-1499-4936-AAB5-140AEDA0E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55001-A2C1-4139-BAD1-454FF9ED0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84155-9953-4E50-BCE9-CAE1A9887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17A4BD-19DA-4F38-99E2-8D3E3B69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28BB12-8A09-436B-BE2B-E3D2BCE6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A8A6A-C50C-4E8D-9A48-48333EC4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3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8120-75BE-4FAB-8D24-85E7444A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2E753-693A-4E2A-BCC9-56B4E83C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20B74-2A14-44EE-AEB3-FBE14616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BF4EE-3733-4C75-9117-9198C08A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88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745CB-D330-4719-9E9B-53043DDF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0597B-7AD6-45A3-AB5F-0B01E034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1FD2-A340-4997-BA39-ED2865F9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1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EE2-C15B-4DCE-88C9-E9AED771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55DE-3325-4FF9-B32B-EF662BF17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8E6D1-99FA-43FC-AF93-B26DF67DE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CBD7C-460F-40CE-9EB7-6D7CC7BE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1DA7E-D253-4AE0-80EF-891B6055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8A616-47DD-4A2A-BE66-6F795431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3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B348-552D-4F4D-B3CE-7E58E3EE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37F966-DBDF-4437-A142-AC32F79B1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5A7B5-F627-48BE-A159-E9BEFCE2A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355F2-3E82-4123-97E1-9A98EA2F2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CECC4-8BAC-4BED-BEC1-02C54591A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81EE5-528F-4253-BA13-38F7F372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9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C02C4-F58E-40ED-ABD5-E40FA78C0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8DC8F-F5E9-4E77-A7F7-2B9498758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1E6AA-63A5-4430-A1AB-9C39BB776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D1E1A-6C64-4E9E-856E-E4683C58463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7A1B0-34BD-4A87-B8AE-49105EC5E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56F00-4BC1-4DB8-9F7F-00B47DBAF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572B4-AD40-4614-9597-3A8CEAEB9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2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0109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https://eightkb.online/img/logo_landing.p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commons.wikimedia.org/wiki/File:Green-checkmark.svg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reen-checkmark.svg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3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diagramLayout" Target="../diagrams/layout3.xml"/><Relationship Id="rId7" Type="http://schemas.openxmlformats.org/officeDocument/2006/relationships/hyperlink" Target="https://commons.wikimedia.org/wiki/File:Green-checkmark.svg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://meta.stackoverflow.com/questions/213211/what-are-the-fantasy-secret-hats-youd-wish-to-get" TargetMode="External"/><Relationship Id="rId3" Type="http://schemas.openxmlformats.org/officeDocument/2006/relationships/hyperlink" Target="http://www.swiveltime.com/" TargetMode="External"/><Relationship Id="rId7" Type="http://schemas.openxmlformats.org/officeDocument/2006/relationships/hyperlink" Target="https://mennoknight.wordpress.com/2016/01/23/rick-joyner-interpretive-keys-and-general-insanity/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hyperlink" Target="http://merelearning.ca/learning/opening-education" TargetMode="External"/><Relationship Id="rId5" Type="http://schemas.openxmlformats.org/officeDocument/2006/relationships/hyperlink" Target="http://www.education4site.org/blog/2013/the-best-educational-systems-in-the-world/" TargetMode="External"/><Relationship Id="rId15" Type="http://schemas.openxmlformats.org/officeDocument/2006/relationships/hyperlink" Target="http://www.publicdomainfiles.com/show_file.php?id=13932462011169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hyperlink" Target="https://pixabay.com/en/compare-comparison-scale-balance-643305/" TargetMode="External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diagramLayout" Target="../diagrams/layout4.xml"/><Relationship Id="rId7" Type="http://schemas.openxmlformats.org/officeDocument/2006/relationships/hyperlink" Target="https://commons.wikimedia.org/wiki/File:Green-checkmark.svg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reen-checkmark.svg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3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reen-checkmark.svg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3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reen-checkmark.svg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3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https://eightkb.online/img/logo_landing.png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ACD-14F8-483D-A33E-CE19A26BA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4004581"/>
            <a:ext cx="4087306" cy="672573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000" dirty="0"/>
              <a:t>Scaling SQL Server </a:t>
            </a:r>
            <a:br>
              <a:rPr lang="en-US" sz="5000" dirty="0"/>
            </a:br>
            <a:r>
              <a:rPr lang="en-US" sz="5000" dirty="0"/>
              <a:t>Beyond 2 CPU’s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A16FC-16C3-4E54-B12E-36D171D80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r>
              <a:rPr lang="en-US" sz="1900" dirty="0"/>
              <a:t>=tg= Thomas Grohser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A6B76-873F-4CF8-82EB-1219792F8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 descr="Mixed Extents Logo">
            <a:extLst>
              <a:ext uri="{FF2B5EF4-FFF2-40B4-BE49-F238E27FC236}">
                <a16:creationId xmlns:a16="http://schemas.microsoft.com/office/drawing/2014/main" id="{25A15BF7-C8CF-4867-A680-F22646C663B4}"/>
              </a:ext>
            </a:extLst>
          </p:cNvPr>
          <p:cNvPicPr>
            <a:picLocks noChangeAspect="1"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61" y="598421"/>
            <a:ext cx="4364786" cy="72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ED441D-5C13-42E3-AF1D-50C1E3B361F2}"/>
              </a:ext>
            </a:extLst>
          </p:cNvPr>
          <p:cNvCxnSpPr>
            <a:cxnSpLocks/>
          </p:cNvCxnSpPr>
          <p:nvPr/>
        </p:nvCxnSpPr>
        <p:spPr>
          <a:xfrm>
            <a:off x="7343444" y="3692905"/>
            <a:ext cx="40530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9AE59BAE-05CB-422B-A162-D8E02CF3EF67}"/>
              </a:ext>
            </a:extLst>
          </p:cNvPr>
          <p:cNvSpPr txBox="1">
            <a:spLocks/>
          </p:cNvSpPr>
          <p:nvPr/>
        </p:nvSpPr>
        <p:spPr>
          <a:xfrm>
            <a:off x="7464612" y="3955509"/>
            <a:ext cx="4087306" cy="7216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dirty="0"/>
              <a:t>Beyond 1 Core</a:t>
            </a:r>
          </a:p>
        </p:txBody>
      </p:sp>
    </p:spTree>
    <p:extLst>
      <p:ext uri="{BB962C8B-B14F-4D97-AF65-F5344CB8AC3E}">
        <p14:creationId xmlns:p14="http://schemas.microsoft.com/office/powerpoint/2010/main" val="2977322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AF23-9AE8-4BC8-94B9-14A3AE5C2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56164" cy="5158014"/>
          </a:xfrm>
        </p:spPr>
        <p:txBody>
          <a:bodyPr/>
          <a:lstStyle/>
          <a:p>
            <a:r>
              <a:rPr lang="en-US" dirty="0"/>
              <a:t>Scale Up with dependency between tasks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6F7EAD-EAC5-4A9D-B653-A7926631D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923" y="592602"/>
            <a:ext cx="7544462" cy="5261191"/>
          </a:xfrm>
        </p:spPr>
      </p:pic>
    </p:spTree>
    <p:extLst>
      <p:ext uri="{BB962C8B-B14F-4D97-AF65-F5344CB8AC3E}">
        <p14:creationId xmlns:p14="http://schemas.microsoft.com/office/powerpoint/2010/main" val="31268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E73F-55D8-4EAC-8C5C-CAF8F893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0C3A96-79B8-4201-A992-252D52F14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777" y="658613"/>
            <a:ext cx="8242884" cy="5708131"/>
          </a:xfrm>
        </p:spPr>
      </p:pic>
    </p:spTree>
    <p:extLst>
      <p:ext uri="{BB962C8B-B14F-4D97-AF65-F5344CB8AC3E}">
        <p14:creationId xmlns:p14="http://schemas.microsoft.com/office/powerpoint/2010/main" val="393585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527A-C5C9-4F5E-9E51-603714AF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336CC-DD35-47B9-8E9E-4FC4C015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39" y="501281"/>
            <a:ext cx="5108650" cy="140946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BCDB8-2B23-40C1-9BEC-68D6B40CB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1478" y="2008087"/>
            <a:ext cx="7336686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C56A54-F32D-45CA-8751-AE839442C04A}"/>
              </a:ext>
            </a:extLst>
          </p:cNvPr>
          <p:cNvSpPr txBox="1"/>
          <p:nvPr/>
        </p:nvSpPr>
        <p:spPr>
          <a:xfrm>
            <a:off x="8576582" y="2110468"/>
            <a:ext cx="277721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/>
              <a:t> … is the proportion of execution time that the part benefiting from improved resources originally occupied. With other words the percentage of how much of your execution can be run in parallel. </a:t>
            </a:r>
          </a:p>
          <a:p>
            <a:endParaRPr lang="en-US" sz="1600" dirty="0"/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dirty="0"/>
              <a:t> … is the speedup of the part of the task that benefits from improved system resources or with other words the number of cores you have available to execute the workload.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78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6993-7D68-4FE3-B35F-847E6FAD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 applied to SQL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49754F-5B71-4B6B-A606-62496A8F7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354" y="1825625"/>
            <a:ext cx="5009291" cy="4351338"/>
          </a:xfrm>
        </p:spPr>
      </p:pic>
    </p:spTree>
    <p:extLst>
      <p:ext uri="{BB962C8B-B14F-4D97-AF65-F5344CB8AC3E}">
        <p14:creationId xmlns:p14="http://schemas.microsoft.com/office/powerpoint/2010/main" val="347437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2610-E50A-414E-80B2-57DA34A0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110"/>
            <a:ext cx="5936370" cy="3466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to 32 CPU’s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48E3-2B6A-4ACD-A3C0-E8182FFA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4180354"/>
            <a:ext cx="5649289" cy="12799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Looking at CPU and Memory</a:t>
            </a:r>
          </a:p>
        </p:txBody>
      </p:sp>
    </p:spTree>
    <p:extLst>
      <p:ext uri="{BB962C8B-B14F-4D97-AF65-F5344CB8AC3E}">
        <p14:creationId xmlns:p14="http://schemas.microsoft.com/office/powerpoint/2010/main" val="2280555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DFD9-F67F-40C9-A65F-E1C18378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long time ago in a server far, far away…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67A277-7DFE-4D1A-8E8C-3D5EEAF8D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132" y="2662252"/>
            <a:ext cx="5300754" cy="2303671"/>
          </a:xfrm>
        </p:spPr>
      </p:pic>
    </p:spTree>
    <p:extLst>
      <p:ext uri="{BB962C8B-B14F-4D97-AF65-F5344CB8AC3E}">
        <p14:creationId xmlns:p14="http://schemas.microsoft.com/office/powerpoint/2010/main" val="28599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8936-DB2D-41D4-AB73-2BCDB6FD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cache for memory changes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67C246-F56B-47D4-8CE7-98E8823BB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2512"/>
            <a:ext cx="10515600" cy="2737563"/>
          </a:xfrm>
        </p:spPr>
      </p:pic>
    </p:spTree>
    <p:extLst>
      <p:ext uri="{BB962C8B-B14F-4D97-AF65-F5344CB8AC3E}">
        <p14:creationId xmlns:p14="http://schemas.microsoft.com/office/powerpoint/2010/main" val="85891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3BF8D-65BA-4A68-86B1-4443DCC0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second core…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F4FA20-F868-4951-AFC3-119F6679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2111"/>
            <a:ext cx="10515600" cy="4318365"/>
          </a:xfrm>
        </p:spPr>
      </p:pic>
    </p:spTree>
    <p:extLst>
      <p:ext uri="{BB962C8B-B14F-4D97-AF65-F5344CB8AC3E}">
        <p14:creationId xmlns:p14="http://schemas.microsoft.com/office/powerpoint/2010/main" val="212863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EF04-93AB-410F-95C5-DBBF46FC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CPU single DIE CPU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FDC52-125F-434A-9D72-8BA82BC05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699" y="1822027"/>
            <a:ext cx="9280268" cy="4354936"/>
          </a:xfrm>
        </p:spPr>
      </p:pic>
    </p:spTree>
    <p:extLst>
      <p:ext uri="{BB962C8B-B14F-4D97-AF65-F5344CB8AC3E}">
        <p14:creationId xmlns:p14="http://schemas.microsoft.com/office/powerpoint/2010/main" val="2600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059A-1774-4E08-8EC7-C7916934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Core CPU on a Single DIE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604D5-BEC7-45B5-9F56-126362BE1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468" y="1825625"/>
            <a:ext cx="6695064" cy="4351338"/>
          </a:xfrm>
        </p:spPr>
      </p:pic>
    </p:spTree>
    <p:extLst>
      <p:ext uri="{BB962C8B-B14F-4D97-AF65-F5344CB8AC3E}">
        <p14:creationId xmlns:p14="http://schemas.microsoft.com/office/powerpoint/2010/main" val="276984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369" y="602295"/>
            <a:ext cx="7914871" cy="394431"/>
          </a:xfrm>
        </p:spPr>
        <p:txBody>
          <a:bodyPr anchor="t"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select * from =</a:t>
            </a:r>
            <a:r>
              <a:rPr lang="en-US" dirty="0" err="1"/>
              <a:t>tg</a:t>
            </a:r>
            <a:r>
              <a:rPr lang="en-US" dirty="0"/>
              <a:t>= where topic =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96561" y="1353519"/>
          <a:ext cx="5398081" cy="42981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8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6233">
                <a:tc>
                  <a:txBody>
                    <a:bodyPr/>
                    <a:lstStyle/>
                    <a:p>
                      <a:r>
                        <a:rPr lang="en-US" sz="1100" dirty="0"/>
                        <a:t>@@Version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Remark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4.21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SQL Server ever used (1994)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</a:t>
                      </a:r>
                      <a:r>
                        <a:rPr lang="en-US" sz="1100" baseline="0" dirty="0"/>
                        <a:t> 6.0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Log Shipping with failover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6.5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SQL Server Cluster (NT4.0 + </a:t>
                      </a:r>
                      <a:r>
                        <a:rPr lang="en-US" sz="1100" dirty="0" err="1"/>
                        <a:t>Wolfpack</a:t>
                      </a:r>
                      <a:r>
                        <a:rPr lang="en-US" sz="1100" dirty="0"/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7.0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2+ billion rows</a:t>
                      </a:r>
                      <a:r>
                        <a:rPr lang="en-US" sz="1100" baseline="0" dirty="0"/>
                        <a:t> / month in a single Table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2000 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938</a:t>
                      </a:r>
                      <a:r>
                        <a:rPr lang="en-US" sz="1100" baseline="0" dirty="0"/>
                        <a:t> days with 100% availability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2000 IA64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SQL Server</a:t>
                      </a:r>
                      <a:r>
                        <a:rPr lang="en-US" sz="1100" baseline="0" dirty="0"/>
                        <a:t> on Itanium </a:t>
                      </a:r>
                      <a:r>
                        <a:rPr lang="en-US" sz="1100" dirty="0"/>
                        <a:t>IA64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2005 IA64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OLTP long</a:t>
                      </a:r>
                      <a:r>
                        <a:rPr lang="en-US" sz="1100" baseline="0" dirty="0"/>
                        <a:t> distance database mirroring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931">
                <a:tc>
                  <a:txBody>
                    <a:bodyPr/>
                    <a:lstStyle/>
                    <a:p>
                      <a:r>
                        <a:rPr lang="en-US" sz="1100" dirty="0"/>
                        <a:t>SQL 2008 IA64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</a:t>
                      </a:r>
                      <a:r>
                        <a:rPr lang="en-US" sz="1100" baseline="0" dirty="0"/>
                        <a:t> Replication into mirrored databases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3993">
                <a:tc>
                  <a:txBody>
                    <a:bodyPr/>
                    <a:lstStyle/>
                    <a:p>
                      <a:r>
                        <a:rPr lang="en-US" sz="1100" dirty="0"/>
                        <a:t>SQL 2008R2 IA64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SQL 2008R2 x64 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256 CPUs &amp; &gt;500.000 STMT/sec</a:t>
                      </a:r>
                    </a:p>
                    <a:p>
                      <a:r>
                        <a:rPr lang="en-US" sz="1100" dirty="0"/>
                        <a:t>First Scale out &gt; 1.000.000</a:t>
                      </a:r>
                      <a:r>
                        <a:rPr lang="en-US" sz="1100" baseline="0" dirty="0"/>
                        <a:t> STMT/sec</a:t>
                      </a:r>
                    </a:p>
                    <a:p>
                      <a:r>
                        <a:rPr lang="en-US" sz="1100" baseline="0" dirty="0"/>
                        <a:t>First time 1.2+ trillion rows in a table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462">
                <a:tc>
                  <a:txBody>
                    <a:bodyPr/>
                    <a:lstStyle/>
                    <a:p>
                      <a:r>
                        <a:rPr lang="en-US" sz="1100" dirty="0"/>
                        <a:t>SQL</a:t>
                      </a:r>
                      <a:r>
                        <a:rPr lang="en-US" sz="1100" baseline="0" dirty="0"/>
                        <a:t> 2012 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dirty="0"/>
                        <a:t>&gt; 220.000</a:t>
                      </a:r>
                      <a:r>
                        <a:rPr lang="en-US" sz="1100" baseline="0" dirty="0"/>
                        <a:t> Transactions per second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baseline="0" dirty="0"/>
                        <a:t>&gt; 1.3 Trillion Rows in a table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462">
                <a:tc>
                  <a:txBody>
                    <a:bodyPr/>
                    <a:lstStyle/>
                    <a:p>
                      <a:r>
                        <a:rPr lang="en-US" sz="1100" dirty="0"/>
                        <a:t>SQL 2014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dirty="0"/>
                        <a:t>&gt; 400.000</a:t>
                      </a:r>
                      <a:r>
                        <a:rPr lang="en-US" sz="1100" baseline="0" dirty="0"/>
                        <a:t> Transactions per second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baseline="0" dirty="0"/>
                        <a:t>Fully automated deploy and management</a:t>
                      </a:r>
                      <a:endParaRPr 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990">
                <a:tc>
                  <a:txBody>
                    <a:bodyPr/>
                    <a:lstStyle/>
                    <a:p>
                      <a:r>
                        <a:rPr lang="en-US" sz="1100" dirty="0"/>
                        <a:t>SQL 2016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baseline="0" dirty="0" err="1"/>
                        <a:t>AlwaysOn</a:t>
                      </a:r>
                      <a:r>
                        <a:rPr lang="en-US" sz="1100" baseline="0" dirty="0"/>
                        <a:t> Automatic HA and DR, crossed the PB in storage </a:t>
                      </a:r>
                      <a:endParaRPr 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990">
                <a:tc>
                  <a:txBody>
                    <a:bodyPr/>
                    <a:lstStyle/>
                    <a:p>
                      <a:r>
                        <a:rPr lang="en-US" sz="1100" dirty="0"/>
                        <a:t>SQL 2017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baseline="0" dirty="0"/>
                        <a:t>In production 3 minutes after RTM</a:t>
                      </a:r>
                      <a:endParaRPr lang="en-US" sz="1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0259618"/>
                  </a:ext>
                </a:extLst>
              </a:tr>
              <a:tr h="247990">
                <a:tc>
                  <a:txBody>
                    <a:bodyPr/>
                    <a:lstStyle/>
                    <a:p>
                      <a:r>
                        <a:rPr lang="en-US" sz="1100" dirty="0"/>
                        <a:t>SQL 2019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100" dirty="0"/>
                        <a:t>&gt; 3 trillion rows in one table &gt; 10 PB of data</a:t>
                      </a: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2306517456"/>
                  </a:ext>
                </a:extLst>
              </a:tr>
              <a:tr h="24799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</a:rPr>
                        <a:t>vNext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100" dirty="0"/>
                        <a:t>Can’t wait to push the</a:t>
                      </a:r>
                      <a:r>
                        <a:rPr lang="en-US" sz="1100" baseline="0" dirty="0"/>
                        <a:t> limits even further</a:t>
                      </a:r>
                      <a:r>
                        <a:rPr lang="en-US" sz="1100" dirty="0"/>
                        <a:t> 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34" marR="68534" marT="25700" marB="25700"/>
                </a:tc>
                <a:extLst>
                  <a:ext uri="{0D108BD9-81ED-4DB2-BD59-A6C34878D82A}">
                    <a16:rowId xmlns:a16="http://schemas.microsoft.com/office/drawing/2014/main" val="1601073096"/>
                  </a:ext>
                </a:extLst>
              </a:tr>
            </a:tbl>
          </a:graphicData>
        </a:graphic>
      </p:graphicFrame>
      <p:pic>
        <p:nvPicPr>
          <p:cNvPr id="28674" name="Picture 2" descr="http://www.emsps.com/oldtools/photos/ms/sql/421enterpr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7720" y="3752326"/>
            <a:ext cx="994392" cy="907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72 % bus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3499" y="4839156"/>
            <a:ext cx="1998917" cy="18635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676028" y="1526618"/>
            <a:ext cx="4524021" cy="45258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92" b="1" dirty="0">
                <a:latin typeface="+mj-lt"/>
              </a:rPr>
              <a:t>=tg= Thomas Grohser, </a:t>
            </a:r>
          </a:p>
          <a:p>
            <a:pPr>
              <a:lnSpc>
                <a:spcPct val="150000"/>
              </a:lnSpc>
            </a:pPr>
            <a:endParaRPr lang="en-US" sz="1692" b="1" dirty="0">
              <a:latin typeface="+mj-lt"/>
            </a:endParaRPr>
          </a:p>
          <a:p>
            <a:r>
              <a:rPr lang="en-US" sz="1163" dirty="0">
                <a:latin typeface="+mj-lt"/>
              </a:rPr>
              <a:t>Enterprise Database Infrastructure Architect and Engineer</a:t>
            </a:r>
          </a:p>
          <a:p>
            <a:r>
              <a:rPr lang="en-US" sz="1163" dirty="0">
                <a:latin typeface="+mj-lt"/>
              </a:rPr>
              <a:t>email: tg@grohser.com	</a:t>
            </a:r>
          </a:p>
          <a:p>
            <a:r>
              <a:rPr lang="en-US" sz="1163" dirty="0">
                <a:latin typeface="+mj-lt"/>
              </a:rPr>
              <a:t>Focus on SQL Server Security, Performance Engineering, </a:t>
            </a:r>
          </a:p>
          <a:p>
            <a:r>
              <a:rPr lang="en-US" sz="1163" dirty="0">
                <a:latin typeface="+mj-lt"/>
              </a:rPr>
              <a:t>Infrastructure and Architecture</a:t>
            </a:r>
          </a:p>
          <a:p>
            <a:endParaRPr lang="en-US" sz="1163" dirty="0"/>
          </a:p>
          <a:p>
            <a:r>
              <a:rPr lang="en-US" sz="1163" b="1" dirty="0"/>
              <a:t>Wrote some of</a:t>
            </a:r>
          </a:p>
          <a:p>
            <a:endParaRPr lang="en-US" sz="1163" b="1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endParaRPr lang="en-US" sz="1110" dirty="0">
              <a:latin typeface="+mj-lt"/>
            </a:endParaRPr>
          </a:p>
          <a:p>
            <a:r>
              <a:rPr lang="en-US" sz="1110" dirty="0">
                <a:latin typeface="+mj-lt"/>
              </a:rPr>
              <a:t>Close Relationship with </a:t>
            </a:r>
          </a:p>
          <a:p>
            <a:pPr marL="128489" indent="-128489">
              <a:buFont typeface="Arial" pitchFamily="34" charset="0"/>
              <a:buChar char="•"/>
            </a:pPr>
            <a:r>
              <a:rPr lang="en-US" sz="1110" dirty="0">
                <a:latin typeface="+mj-lt"/>
              </a:rPr>
              <a:t>SQLCAT (SQL Server Customer Advisory Team)</a:t>
            </a:r>
          </a:p>
          <a:p>
            <a:pPr marL="128489" indent="-128489">
              <a:buFont typeface="Arial" pitchFamily="34" charset="0"/>
              <a:buChar char="•"/>
            </a:pPr>
            <a:r>
              <a:rPr lang="en-US" sz="1110" dirty="0">
                <a:latin typeface="+mj-lt"/>
              </a:rPr>
              <a:t>SCAN (SQL Server Customer Advisory Network)</a:t>
            </a:r>
          </a:p>
          <a:p>
            <a:pPr marL="128489" indent="-128489">
              <a:buFont typeface="Arial" pitchFamily="34" charset="0"/>
              <a:buChar char="•"/>
            </a:pPr>
            <a:r>
              <a:rPr lang="en-US" sz="1110" dirty="0">
                <a:latin typeface="+mj-lt"/>
              </a:rPr>
              <a:t>TAP (Technology Adoption Program)</a:t>
            </a:r>
          </a:p>
          <a:p>
            <a:pPr marL="128489" indent="-128489">
              <a:buFont typeface="Arial" pitchFamily="34" charset="0"/>
              <a:buChar char="•"/>
            </a:pPr>
            <a:r>
              <a:rPr lang="en-US" sz="1110" dirty="0">
                <a:latin typeface="+mj-lt"/>
              </a:rPr>
              <a:t>Product Teams in Redmond</a:t>
            </a:r>
          </a:p>
          <a:p>
            <a:endParaRPr lang="en-US" sz="1110" dirty="0"/>
          </a:p>
          <a:p>
            <a:endParaRPr lang="en-US" sz="1163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5751" y="5825121"/>
            <a:ext cx="1071378" cy="454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C:\Media\Pictures\_Logo\SQL2008BW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19" y="726620"/>
            <a:ext cx="1349269" cy="3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81" y="1498156"/>
            <a:ext cx="968873" cy="1517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57" y="3334503"/>
            <a:ext cx="929821" cy="13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7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6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1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600"/>
                            </p:stCondLst>
                            <p:childTnLst>
                              <p:par>
                                <p:cTn id="7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C7AF2-9740-45CE-9761-78D89CF4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/>
              <a:t>Use</a:t>
            </a:r>
            <a:br>
              <a:rPr lang="en-US" dirty="0"/>
            </a:br>
            <a:r>
              <a:rPr lang="en-US" dirty="0"/>
              <a:t>Single</a:t>
            </a:r>
            <a:br>
              <a:rPr lang="en-US" dirty="0"/>
            </a:br>
            <a:r>
              <a:rPr lang="en-US" dirty="0"/>
              <a:t>CPU for</a:t>
            </a:r>
            <a:br>
              <a:rPr lang="en-US" dirty="0"/>
            </a:br>
            <a:endParaRPr lang="en-US" dirty="0"/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623D9262-DA94-4242-8455-0868B016B0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3110" y="677338"/>
          <a:ext cx="788168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5927E3-1B78-413A-AC9E-653916AB5270}"/>
              </a:ext>
            </a:extLst>
          </p:cNvPr>
          <p:cNvSpPr txBox="1"/>
          <p:nvPr/>
        </p:nvSpPr>
        <p:spPr>
          <a:xfrm>
            <a:off x="701698" y="6821953"/>
            <a:ext cx="65522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commons.wikimedia.org/wiki/File:Green-checkmark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63A4E4E0-28C4-405C-B968-58C6D83E4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99444" y="5123414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9" name="Picture 18" descr="Shape, arrow&#10;&#10;Description automatically generated">
            <a:extLst>
              <a:ext uri="{FF2B5EF4-FFF2-40B4-BE49-F238E27FC236}">
                <a16:creationId xmlns:a16="http://schemas.microsoft.com/office/drawing/2014/main" id="{6431904D-B946-492E-8109-AE80456B5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83788" y="754173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045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E333-E30E-4695-B33F-A5CCC3D7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Threading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A0C9D-B435-4E5E-9C04-3BEAFC061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854" y="1611459"/>
            <a:ext cx="8421461" cy="320672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6B0E5-77AA-4930-8367-BF9C4150BF3D}"/>
              </a:ext>
            </a:extLst>
          </p:cNvPr>
          <p:cNvSpPr txBox="1"/>
          <p:nvPr/>
        </p:nvSpPr>
        <p:spPr>
          <a:xfrm>
            <a:off x="1722663" y="5200650"/>
            <a:ext cx="595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 single thread perspective minus 30-40% performance</a:t>
            </a:r>
          </a:p>
          <a:p>
            <a:r>
              <a:rPr lang="en-US" dirty="0"/>
              <a:t>From an overall perspective 20-40% gain</a:t>
            </a:r>
          </a:p>
        </p:txBody>
      </p:sp>
    </p:spTree>
    <p:extLst>
      <p:ext uri="{BB962C8B-B14F-4D97-AF65-F5344CB8AC3E}">
        <p14:creationId xmlns:p14="http://schemas.microsoft.com/office/powerpoint/2010/main" val="179054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C7AF2-9740-45CE-9761-78D89CF4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/>
              <a:t>Use</a:t>
            </a:r>
            <a:br>
              <a:rPr lang="en-US" dirty="0"/>
            </a:br>
            <a:r>
              <a:rPr lang="en-US" dirty="0"/>
              <a:t>Hyper Threading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623D9262-DA94-4242-8455-0868B016B0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139863"/>
              </p:ext>
            </p:extLst>
          </p:nvPr>
        </p:nvGraphicFramePr>
        <p:xfrm>
          <a:off x="3843110" y="677338"/>
          <a:ext cx="788168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63A4E4E0-28C4-405C-B968-58C6D83E4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09172" y="5158344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00A37093-1447-4258-B3D0-28C0B2D65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783953" y="3678540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79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C2BC-0341-4B47-9283-C9DF98BF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68537"/>
          </a:xfrm>
        </p:spPr>
        <p:txBody>
          <a:bodyPr/>
          <a:lstStyle/>
          <a:p>
            <a:r>
              <a:rPr lang="en-US" dirty="0"/>
              <a:t>Adding a </a:t>
            </a:r>
            <a:br>
              <a:rPr lang="en-US" dirty="0"/>
            </a:br>
            <a:r>
              <a:rPr lang="en-US" dirty="0"/>
              <a:t>second CPU…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A63DA7-D9C4-4F4C-A853-98716C14C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3205" y="365125"/>
            <a:ext cx="7258233" cy="63252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4DF5FE-E18E-4F42-9E6E-D73FD0187F6A}"/>
              </a:ext>
            </a:extLst>
          </p:cNvPr>
          <p:cNvSpPr txBox="1"/>
          <p:nvPr/>
        </p:nvSpPr>
        <p:spPr>
          <a:xfrm>
            <a:off x="886155" y="2464290"/>
            <a:ext cx="3253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access</a:t>
            </a:r>
          </a:p>
          <a:p>
            <a:endParaRPr lang="en-US" dirty="0"/>
          </a:p>
          <a:p>
            <a:r>
              <a:rPr lang="en-US" dirty="0"/>
              <a:t>Goes up from 76ns on a single CPU to 89ns local and 139ns remote when using multiple CPU’s</a:t>
            </a:r>
          </a:p>
        </p:txBody>
      </p:sp>
    </p:spTree>
    <p:extLst>
      <p:ext uri="{BB962C8B-B14F-4D97-AF65-F5344CB8AC3E}">
        <p14:creationId xmlns:p14="http://schemas.microsoft.com/office/powerpoint/2010/main" val="155343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AB48-47ED-4EC8-9294-5DD19481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CPU’s one DIE each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24816-2BFB-45B0-AD4E-E39626327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1213"/>
            <a:ext cx="10515600" cy="4040162"/>
          </a:xfrm>
        </p:spPr>
      </p:pic>
    </p:spTree>
    <p:extLst>
      <p:ext uri="{BB962C8B-B14F-4D97-AF65-F5344CB8AC3E}">
        <p14:creationId xmlns:p14="http://schemas.microsoft.com/office/powerpoint/2010/main" val="25073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D65D-F37A-4F85-931C-22A3173C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CPU - Two DIE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86BAF6-BD5D-41DF-89BD-FEE3F208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335"/>
            <a:ext cx="10515600" cy="4003918"/>
          </a:xfrm>
        </p:spPr>
      </p:pic>
    </p:spTree>
    <p:extLst>
      <p:ext uri="{BB962C8B-B14F-4D97-AF65-F5344CB8AC3E}">
        <p14:creationId xmlns:p14="http://schemas.microsoft.com/office/powerpoint/2010/main" val="425961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1E24-E499-4089-BAAD-8D436608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DIE with</a:t>
            </a:r>
            <a:br>
              <a:rPr lang="en-US" dirty="0"/>
            </a:br>
            <a:r>
              <a:rPr lang="en-US" dirty="0"/>
              <a:t>centralized 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54210-3486-4F4D-A299-E36419707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385" y="306147"/>
            <a:ext cx="7393828" cy="5884362"/>
          </a:xfrm>
        </p:spPr>
      </p:pic>
    </p:spTree>
    <p:extLst>
      <p:ext uri="{BB962C8B-B14F-4D97-AF65-F5344CB8AC3E}">
        <p14:creationId xmlns:p14="http://schemas.microsoft.com/office/powerpoint/2010/main" val="31048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36F5-D072-4796-9B2D-FD6EBC80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CPU’s</a:t>
            </a:r>
            <a:br>
              <a:rPr lang="en-US" dirty="0"/>
            </a:br>
            <a:r>
              <a:rPr lang="en-US" dirty="0"/>
              <a:t>Two DIE each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7C204-E72C-4071-8301-9E1AEDB77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381" y="315138"/>
            <a:ext cx="7446446" cy="6004065"/>
          </a:xfrm>
        </p:spPr>
      </p:pic>
    </p:spTree>
    <p:extLst>
      <p:ext uri="{BB962C8B-B14F-4D97-AF65-F5344CB8AC3E}">
        <p14:creationId xmlns:p14="http://schemas.microsoft.com/office/powerpoint/2010/main" val="135690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C7AF2-9740-45CE-9761-78D89CF4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/>
              <a:t>Use</a:t>
            </a:r>
            <a:br>
              <a:rPr lang="en-US" dirty="0"/>
            </a:br>
            <a:r>
              <a:rPr lang="en-US" dirty="0"/>
              <a:t>Dual</a:t>
            </a:r>
            <a:br>
              <a:rPr lang="en-US" dirty="0"/>
            </a:br>
            <a:r>
              <a:rPr lang="en-US" dirty="0"/>
              <a:t>CPU for</a:t>
            </a:r>
            <a:br>
              <a:rPr lang="en-US" dirty="0"/>
            </a:br>
            <a:endParaRPr lang="en-US" dirty="0"/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623D9262-DA94-4242-8455-0868B016B0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3110" y="677338"/>
          <a:ext cx="788168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5927E3-1B78-413A-AC9E-653916AB5270}"/>
              </a:ext>
            </a:extLst>
          </p:cNvPr>
          <p:cNvSpPr txBox="1"/>
          <p:nvPr/>
        </p:nvSpPr>
        <p:spPr>
          <a:xfrm>
            <a:off x="701698" y="6821953"/>
            <a:ext cx="65522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commons.wikimedia.org/wiki/File:Green-checkmark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63A4E4E0-28C4-405C-B968-58C6D83E4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99444" y="5123414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45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3D49-B7D6-47C2-8DDC-04F1CBE12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CPU’s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5EB7-1FBE-486F-B6ED-45D2D81F7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0400" y="290142"/>
            <a:ext cx="7291360" cy="5907141"/>
          </a:xfrm>
        </p:spPr>
      </p:pic>
    </p:spTree>
    <p:extLst>
      <p:ext uri="{BB962C8B-B14F-4D97-AF65-F5344CB8AC3E}">
        <p14:creationId xmlns:p14="http://schemas.microsoft.com/office/powerpoint/2010/main" val="352981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36E8-0C04-4F42-974B-02B12038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Start: How to Compare Stuff</a:t>
            </a:r>
          </a:p>
        </p:txBody>
      </p:sp>
      <p:pic>
        <p:nvPicPr>
          <p:cNvPr id="3" name="Picture 2" descr="A bowl of oranges on a table&#10;&#10;Description automatically generated">
            <a:extLst>
              <a:ext uri="{FF2B5EF4-FFF2-40B4-BE49-F238E27FC236}">
                <a16:creationId xmlns:a16="http://schemas.microsoft.com/office/drawing/2014/main" id="{9350C39C-5E7B-4CB9-AA01-ECB98D96EF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245"/>
          <a:stretch/>
        </p:blipFill>
        <p:spPr>
          <a:xfrm>
            <a:off x="666124" y="3782415"/>
            <a:ext cx="3219566" cy="1746070"/>
          </a:xfrm>
          <a:prstGeom prst="rect">
            <a:avLst/>
          </a:prstGeom>
        </p:spPr>
      </p:pic>
      <p:pic>
        <p:nvPicPr>
          <p:cNvPr id="4" name="Picture 3" descr="A green apple&#10;&#10;Description automatically generated">
            <a:extLst>
              <a:ext uri="{FF2B5EF4-FFF2-40B4-BE49-F238E27FC236}">
                <a16:creationId xmlns:a16="http://schemas.microsoft.com/office/drawing/2014/main" id="{F01F0E94-AB4C-4F18-ACB7-1F108992D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7171" y="1756181"/>
            <a:ext cx="3078705" cy="2737509"/>
          </a:xfrm>
          <a:prstGeom prst="rect">
            <a:avLst/>
          </a:prstGeom>
        </p:spPr>
      </p:pic>
      <p:pic>
        <p:nvPicPr>
          <p:cNvPr id="5" name="Picture 4" descr="A close up of a fruit&#10;&#10;Description automatically generated">
            <a:extLst>
              <a:ext uri="{FF2B5EF4-FFF2-40B4-BE49-F238E27FC236}">
                <a16:creationId xmlns:a16="http://schemas.microsoft.com/office/drawing/2014/main" id="{CEA7EA79-4352-4F59-8944-5168D57E1D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81387" y="1268760"/>
            <a:ext cx="3323279" cy="3510646"/>
          </a:xfrm>
          <a:prstGeom prst="rect">
            <a:avLst/>
          </a:prstGeom>
        </p:spPr>
      </p:pic>
      <p:pic>
        <p:nvPicPr>
          <p:cNvPr id="6" name="Picture 5" descr="A bowl of fruit&#10;&#10;Description automatically generated">
            <a:extLst>
              <a:ext uri="{FF2B5EF4-FFF2-40B4-BE49-F238E27FC236}">
                <a16:creationId xmlns:a16="http://schemas.microsoft.com/office/drawing/2014/main" id="{9476CBFA-96F3-4B91-95AE-7C931BD5354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19453" b="10446"/>
          <a:stretch/>
        </p:blipFill>
        <p:spPr>
          <a:xfrm>
            <a:off x="629471" y="1529397"/>
            <a:ext cx="3738161" cy="163235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1A89B6C-AF7D-4F96-8957-57B3BCA053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1763" y="4173435"/>
            <a:ext cx="1321390" cy="132139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3A860C7-4F48-44A6-BEF4-C852ED86DD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190897" y="4285465"/>
            <a:ext cx="959048" cy="340462"/>
          </a:xfrm>
          <a:prstGeom prst="rect">
            <a:avLst/>
          </a:prstGeom>
        </p:spPr>
      </p:pic>
      <p:pic>
        <p:nvPicPr>
          <p:cNvPr id="9" name="Picture 8" descr="A picture containing dark, weapon&#10;&#10;Description automatically generated">
            <a:extLst>
              <a:ext uri="{FF2B5EF4-FFF2-40B4-BE49-F238E27FC236}">
                <a16:creationId xmlns:a16="http://schemas.microsoft.com/office/drawing/2014/main" id="{68B9522D-75BC-48A5-B090-7233B4408CB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64937" y="3301710"/>
            <a:ext cx="1210968" cy="121096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5372857-2D80-4FA5-8AE5-EE0DACAB13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275904" y="4173435"/>
            <a:ext cx="1321390" cy="132139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CDE3357-4949-4E3D-990D-399B6A4DAB5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445037" y="4285465"/>
            <a:ext cx="959048" cy="340462"/>
          </a:xfrm>
          <a:prstGeom prst="rect">
            <a:avLst/>
          </a:prstGeom>
        </p:spPr>
      </p:pic>
      <p:pic>
        <p:nvPicPr>
          <p:cNvPr id="12" name="Picture 11" descr="A picture containing dark, weapon&#10;&#10;Description automatically generated">
            <a:extLst>
              <a:ext uri="{FF2B5EF4-FFF2-40B4-BE49-F238E27FC236}">
                <a16:creationId xmlns:a16="http://schemas.microsoft.com/office/drawing/2014/main" id="{078CF699-5FEA-4F14-A09B-1F0B8E5C76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319077" y="3301710"/>
            <a:ext cx="1210968" cy="1210968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5FB363D-C7B3-4FED-B89F-466E8725914A}"/>
              </a:ext>
            </a:extLst>
          </p:cNvPr>
          <p:cNvSpPr/>
          <p:nvPr/>
        </p:nvSpPr>
        <p:spPr>
          <a:xfrm>
            <a:off x="3951012" y="5494826"/>
            <a:ext cx="2042119" cy="745683"/>
          </a:xfrm>
          <a:prstGeom prst="wedgeRoundRectCallout">
            <a:avLst>
              <a:gd name="adj1" fmla="val -91457"/>
              <a:gd name="adj2" fmla="val -10251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/>
              <a:t>Marketing</a:t>
            </a:r>
          </a:p>
        </p:txBody>
      </p:sp>
      <p:pic>
        <p:nvPicPr>
          <p:cNvPr id="1026" name="Picture 2" descr="Andy Mallon photo">
            <a:extLst>
              <a:ext uri="{FF2B5EF4-FFF2-40B4-BE49-F238E27FC236}">
                <a16:creationId xmlns:a16="http://schemas.microsoft.com/office/drawing/2014/main" id="{FE3CB460-EF7D-437A-BAF0-A8F6EE684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3" t="382" r="17749" b="19858"/>
          <a:stretch/>
        </p:blipFill>
        <p:spPr bwMode="auto">
          <a:xfrm>
            <a:off x="3718866" y="3767442"/>
            <a:ext cx="1210968" cy="145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dark, weapon&#10;&#10;Description automatically generated">
            <a:extLst>
              <a:ext uri="{FF2B5EF4-FFF2-40B4-BE49-F238E27FC236}">
                <a16:creationId xmlns:a16="http://schemas.microsoft.com/office/drawing/2014/main" id="{E56A39D3-C6E3-4D1A-B150-4B102D1CA3A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679018" y="3169446"/>
            <a:ext cx="1210968" cy="12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B648-4441-467E-BFAC-B855CA21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CPU’s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6969E-B62B-4F2B-BF42-382A3F528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54" y="1883246"/>
            <a:ext cx="7199101" cy="42527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DA7673-199C-41CB-9CFD-CC5E8AC8585C}"/>
              </a:ext>
            </a:extLst>
          </p:cNvPr>
          <p:cNvSpPr txBox="1"/>
          <p:nvPr/>
        </p:nvSpPr>
        <p:spPr>
          <a:xfrm>
            <a:off x="8098972" y="1638535"/>
            <a:ext cx="309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all CPU’s are connected directly anymore.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9DE28B-F018-44DE-A3F1-4572D8A9755B}"/>
              </a:ext>
            </a:extLst>
          </p:cNvPr>
          <p:cNvSpPr txBox="1"/>
          <p:nvPr/>
        </p:nvSpPr>
        <p:spPr>
          <a:xfrm>
            <a:off x="8054068" y="2634946"/>
            <a:ext cx="329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3 levels of memory latency (local, remote,  remote via hop)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A5EB1-9EFF-4F20-A3EF-CC68AAA845BA}"/>
              </a:ext>
            </a:extLst>
          </p:cNvPr>
          <p:cNvSpPr txBox="1"/>
          <p:nvPr/>
        </p:nvSpPr>
        <p:spPr>
          <a:xfrm>
            <a:off x="8098972" y="3641485"/>
            <a:ext cx="329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Bandwidth between CPU’s down to 1/3 of dual socket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3C798-59AF-496F-B71D-1827F7A31D76}"/>
              </a:ext>
            </a:extLst>
          </p:cNvPr>
          <p:cNvSpPr txBox="1"/>
          <p:nvPr/>
        </p:nvSpPr>
        <p:spPr>
          <a:xfrm>
            <a:off x="8098972" y="4494652"/>
            <a:ext cx="3299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down up to 1/6 due to possible sharing of a link due to a remote via hop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2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B23B-F7F6-4E0D-9341-C59D908B1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 CPU’s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A6465-8223-46ED-8F97-CF8CCBA5C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366" y="238483"/>
            <a:ext cx="6065634" cy="625439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CA45F-3EE3-4946-B9D5-1032221D9609}"/>
              </a:ext>
            </a:extLst>
          </p:cNvPr>
          <p:cNvSpPr txBox="1"/>
          <p:nvPr/>
        </p:nvSpPr>
        <p:spPr>
          <a:xfrm>
            <a:off x="808263" y="2005928"/>
            <a:ext cx="41637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much “worse” than 8 CPU’s </a:t>
            </a:r>
          </a:p>
          <a:p>
            <a:endParaRPr lang="en-US" dirty="0"/>
          </a:p>
          <a:p>
            <a:r>
              <a:rPr lang="en-US" dirty="0"/>
              <a:t>Within 4 CPU node same as 8 Socket</a:t>
            </a:r>
          </a:p>
          <a:p>
            <a:endParaRPr lang="en-US" dirty="0"/>
          </a:p>
          <a:p>
            <a:r>
              <a:rPr lang="en-US" dirty="0"/>
              <a:t>Node to Node communication via custom ASIC connected to each CPU</a:t>
            </a:r>
          </a:p>
          <a:p>
            <a:r>
              <a:rPr lang="en-US" dirty="0">
                <a:sym typeface="Wingdings" panose="05000000000000000000" pitchFamily="2" charset="2"/>
              </a:rPr>
              <a:t> slightly higher latency (ASIC overhead)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Therefor about same throughput than in 8 sockets (minus ASIC overhead)</a:t>
            </a:r>
          </a:p>
          <a:p>
            <a:endParaRPr lang="en-US" dirty="0"/>
          </a:p>
          <a:p>
            <a:r>
              <a:rPr lang="en-US" dirty="0"/>
              <a:t>The more sockets the more important it becomes to actively support NUMA</a:t>
            </a:r>
          </a:p>
        </p:txBody>
      </p:sp>
    </p:spTree>
    <p:extLst>
      <p:ext uri="{BB962C8B-B14F-4D97-AF65-F5344CB8AC3E}">
        <p14:creationId xmlns:p14="http://schemas.microsoft.com/office/powerpoint/2010/main" val="166901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C7AF2-9740-45CE-9761-78D89CF4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/>
              <a:t>Use</a:t>
            </a:r>
            <a:br>
              <a:rPr lang="en-US" dirty="0"/>
            </a:br>
            <a:r>
              <a:rPr lang="en-US" dirty="0"/>
              <a:t>4 and 8 and more</a:t>
            </a:r>
            <a:br>
              <a:rPr lang="en-US" dirty="0"/>
            </a:br>
            <a:r>
              <a:rPr lang="en-US" dirty="0"/>
              <a:t>CPU for</a:t>
            </a:r>
            <a:br>
              <a:rPr lang="en-US" dirty="0"/>
            </a:br>
            <a:endParaRPr lang="en-US" dirty="0"/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623D9262-DA94-4242-8455-0868B016B0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145998"/>
              </p:ext>
            </p:extLst>
          </p:nvPr>
        </p:nvGraphicFramePr>
        <p:xfrm>
          <a:off x="3843110" y="677338"/>
          <a:ext cx="788168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5927E3-1B78-413A-AC9E-653916AB5270}"/>
              </a:ext>
            </a:extLst>
          </p:cNvPr>
          <p:cNvSpPr txBox="1"/>
          <p:nvPr/>
        </p:nvSpPr>
        <p:spPr>
          <a:xfrm>
            <a:off x="701698" y="6821953"/>
            <a:ext cx="65522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commons.wikimedia.org/wiki/File:Green-checkmark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63A4E4E0-28C4-405C-B968-58C6D83E4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83953" y="3697717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14250BD0-7F7E-4492-8218-3A182330EB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82285" y="2237091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231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D9B3-4400-44A0-B301-9B609513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9CB6F-4B89-497D-A2FD-8748F3A1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18" y="2860151"/>
            <a:ext cx="1294258" cy="876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86CAD-B87B-4EA9-A030-7DCB7252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45" y="2860151"/>
            <a:ext cx="1294258" cy="876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E2E850-4F52-4DFB-9F9F-4FE63089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72" y="2860151"/>
            <a:ext cx="1294258" cy="876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0FAAD-4846-4DFD-B48B-55A3A889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9" y="2860151"/>
            <a:ext cx="1294258" cy="876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54B66-70F3-4867-8BF5-C735D2326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16" y="3788685"/>
            <a:ext cx="931803" cy="86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FE556-EEEB-41B0-9F37-EC2EAADC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02" y="3788685"/>
            <a:ext cx="931803" cy="869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EB3859-2989-46D7-A2CC-0BDB27FAB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288" y="3788685"/>
            <a:ext cx="931803" cy="869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13A738-6CEB-4415-BC1A-1CD114B0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74" y="3788685"/>
            <a:ext cx="931803" cy="869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8A770B-3A86-45BF-80A7-6E8E35DC4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06" y="1700809"/>
            <a:ext cx="837613" cy="958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2146A0-7144-4373-B9BA-B3A03EAA4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438" y="1700809"/>
            <a:ext cx="837613" cy="958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EEAC90-1F1C-4228-A24E-DA11689E4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770" y="1700809"/>
            <a:ext cx="837613" cy="958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A28C7F-0205-4F2D-8AC5-920452D1D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02" y="1700809"/>
            <a:ext cx="837613" cy="958675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F7484D3-C7ED-49D1-B5B2-E705320879CC}"/>
              </a:ext>
            </a:extLst>
          </p:cNvPr>
          <p:cNvGraphicFramePr>
            <a:graphicFrameLocks noGrp="1"/>
          </p:cNvGraphicFramePr>
          <p:nvPr/>
        </p:nvGraphicFramePr>
        <p:xfrm>
          <a:off x="964798" y="4784168"/>
          <a:ext cx="973923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1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7BE4AEB5-BBE2-4705-ADA9-64AE0208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426" y="2860151"/>
            <a:ext cx="1294258" cy="8768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344ADA-B5A9-4320-9397-2A8BA739C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60" y="3788685"/>
            <a:ext cx="931803" cy="8696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C8AEE90-AB75-4AAD-94D6-3F16EFE9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34" y="1700809"/>
            <a:ext cx="837613" cy="9586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1E918FA-6D93-409C-91B1-49C6E14C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353" y="2860151"/>
            <a:ext cx="1294258" cy="8768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1AF8AC-2940-41BF-A0E0-5D67DBD35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46" y="3788685"/>
            <a:ext cx="931803" cy="8696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9073A5-7D4B-4212-A294-DE10A76D8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766" y="1700809"/>
            <a:ext cx="837613" cy="9586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39B5B8E-1534-4D75-A4C9-1A5347C2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280" y="2860151"/>
            <a:ext cx="1294258" cy="8768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3D53F3-1B62-4C65-9682-00AD3D78C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032" y="3788685"/>
            <a:ext cx="931803" cy="8696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7B308F-E5A0-414F-A4CB-C3B2DBCAD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098" y="1700809"/>
            <a:ext cx="837613" cy="9586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DFAD477-D562-4E8B-A2F1-99F2B8D3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7" y="2860151"/>
            <a:ext cx="1294258" cy="8768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BDA80BB-C9EA-4D33-97BB-49F1F99D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715" y="3788685"/>
            <a:ext cx="931803" cy="8696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45ED99-2EE2-48D4-98BD-1EFCF729D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433" y="1700809"/>
            <a:ext cx="837613" cy="958675"/>
          </a:xfrm>
          <a:prstGeom prst="rect">
            <a:avLst/>
          </a:prstGeom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DE32316D-F19E-4719-8EF2-CAA42F8BEE68}"/>
              </a:ext>
            </a:extLst>
          </p:cNvPr>
          <p:cNvSpPr/>
          <p:nvPr/>
        </p:nvSpPr>
        <p:spPr>
          <a:xfrm>
            <a:off x="3807310" y="688766"/>
            <a:ext cx="648072" cy="87945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7376420C-C0B3-4BC4-B5D7-84C4B2622B06}"/>
              </a:ext>
            </a:extLst>
          </p:cNvPr>
          <p:cNvSpPr/>
          <p:nvPr/>
        </p:nvSpPr>
        <p:spPr>
          <a:xfrm>
            <a:off x="7532210" y="721022"/>
            <a:ext cx="648072" cy="87945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66020738-8090-4993-AB20-996480D621E9}"/>
              </a:ext>
            </a:extLst>
          </p:cNvPr>
          <p:cNvSpPr/>
          <p:nvPr/>
        </p:nvSpPr>
        <p:spPr>
          <a:xfrm>
            <a:off x="3974473" y="1783594"/>
            <a:ext cx="282457" cy="241492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E71A0304-7419-4A95-B2CF-AF080A9BAAAB}"/>
              </a:ext>
            </a:extLst>
          </p:cNvPr>
          <p:cNvSpPr/>
          <p:nvPr/>
        </p:nvSpPr>
        <p:spPr>
          <a:xfrm>
            <a:off x="7736621" y="1732246"/>
            <a:ext cx="282457" cy="2414924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822C83E-A0E7-4B81-963D-4A1AA18AF788}"/>
              </a:ext>
            </a:extLst>
          </p:cNvPr>
          <p:cNvGraphicFramePr>
            <a:graphicFrameLocks noGrp="1"/>
          </p:cNvGraphicFramePr>
          <p:nvPr/>
        </p:nvGraphicFramePr>
        <p:xfrm>
          <a:off x="2239595" y="4784168"/>
          <a:ext cx="973923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1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D5F040D-3592-4197-9441-422C99184187}"/>
              </a:ext>
            </a:extLst>
          </p:cNvPr>
          <p:cNvGraphicFramePr>
            <a:graphicFrameLocks noGrp="1"/>
          </p:cNvGraphicFramePr>
          <p:nvPr/>
        </p:nvGraphicFramePr>
        <p:xfrm>
          <a:off x="3514392" y="4784168"/>
          <a:ext cx="973923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1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5300F92A-8330-406E-8282-AD44A269EA5E}"/>
              </a:ext>
            </a:extLst>
          </p:cNvPr>
          <p:cNvGraphicFramePr>
            <a:graphicFrameLocks noGrp="1"/>
          </p:cNvGraphicFramePr>
          <p:nvPr/>
        </p:nvGraphicFramePr>
        <p:xfrm>
          <a:off x="4789189" y="4784168"/>
          <a:ext cx="973923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1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0CC23AC1-BF01-4FE3-8C3F-A632AB4B9E3E}"/>
              </a:ext>
            </a:extLst>
          </p:cNvPr>
          <p:cNvGraphicFramePr>
            <a:graphicFrameLocks noGrp="1"/>
          </p:cNvGraphicFramePr>
          <p:nvPr/>
        </p:nvGraphicFramePr>
        <p:xfrm>
          <a:off x="6063986" y="4784168"/>
          <a:ext cx="973923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1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F30FC5B-BF66-4461-B2FB-456E4AB97BB8}"/>
              </a:ext>
            </a:extLst>
          </p:cNvPr>
          <p:cNvGraphicFramePr>
            <a:graphicFrameLocks noGrp="1"/>
          </p:cNvGraphicFramePr>
          <p:nvPr/>
        </p:nvGraphicFramePr>
        <p:xfrm>
          <a:off x="7338783" y="4784168"/>
          <a:ext cx="973923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1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72205E07-8645-4E17-AC45-8AB074A67D1D}"/>
              </a:ext>
            </a:extLst>
          </p:cNvPr>
          <p:cNvGraphicFramePr>
            <a:graphicFrameLocks noGrp="1"/>
          </p:cNvGraphicFramePr>
          <p:nvPr/>
        </p:nvGraphicFramePr>
        <p:xfrm>
          <a:off x="8613580" y="4784168"/>
          <a:ext cx="973923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1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B3FFDA69-C9D0-4A23-A362-4422A54A1114}"/>
              </a:ext>
            </a:extLst>
          </p:cNvPr>
          <p:cNvGraphicFramePr>
            <a:graphicFrameLocks noGrp="1"/>
          </p:cNvGraphicFramePr>
          <p:nvPr/>
        </p:nvGraphicFramePr>
        <p:xfrm>
          <a:off x="9888375" y="4784168"/>
          <a:ext cx="973923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1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324641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49EF247-2CD6-4A3C-B175-F9B5DFDEF52C}"/>
              </a:ext>
            </a:extLst>
          </p:cNvPr>
          <p:cNvGraphicFramePr>
            <a:graphicFrameLocks noGrp="1"/>
          </p:cNvGraphicFramePr>
          <p:nvPr/>
        </p:nvGraphicFramePr>
        <p:xfrm>
          <a:off x="964719" y="4784168"/>
          <a:ext cx="9897579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9193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3299193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3299193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5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D9B3-4400-44A0-B301-9B609513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NUMA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0404C5-BCF9-47EC-9191-A9B32C0E6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582264"/>
            <a:ext cx="1294258" cy="8768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76B3AF-4360-45D2-95FE-43CEE7A0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8" y="3507224"/>
            <a:ext cx="931803" cy="869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94F1B56-306D-4366-82C1-5F0EF7259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98" y="1419348"/>
            <a:ext cx="837613" cy="958675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321D6F5-A529-42E8-8A98-1D193F77E6F0}"/>
              </a:ext>
            </a:extLst>
          </p:cNvPr>
          <p:cNvGraphicFramePr>
            <a:graphicFrameLocks noGrp="1"/>
          </p:cNvGraphicFramePr>
          <p:nvPr/>
        </p:nvGraphicFramePr>
        <p:xfrm>
          <a:off x="407369" y="4581128"/>
          <a:ext cx="1726725" cy="184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575">
                  <a:extLst>
                    <a:ext uri="{9D8B030D-6E8A-4147-A177-3AD203B41FA5}">
                      <a16:colId xmlns:a16="http://schemas.microsoft.com/office/drawing/2014/main" val="3158100458"/>
                    </a:ext>
                  </a:extLst>
                </a:gridCol>
                <a:gridCol w="575575">
                  <a:extLst>
                    <a:ext uri="{9D8B030D-6E8A-4147-A177-3AD203B41FA5}">
                      <a16:colId xmlns:a16="http://schemas.microsoft.com/office/drawing/2014/main" val="9138866"/>
                    </a:ext>
                  </a:extLst>
                </a:gridCol>
                <a:gridCol w="575575">
                  <a:extLst>
                    <a:ext uri="{9D8B030D-6E8A-4147-A177-3AD203B41FA5}">
                      <a16:colId xmlns:a16="http://schemas.microsoft.com/office/drawing/2014/main" val="2019711416"/>
                    </a:ext>
                  </a:extLst>
                </a:gridCol>
              </a:tblGrid>
              <a:tr h="4622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724977353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3221528116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2567352824"/>
                  </a:ext>
                </a:extLst>
              </a:tr>
              <a:tr h="4622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96707" marR="96707" marT="48353" marB="48353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96707" marR="96707" marT="48353" marB="48353"/>
                </a:tc>
                <a:extLst>
                  <a:ext uri="{0D108BD9-81ED-4DB2-BD59-A6C34878D82A}">
                    <a16:rowId xmlns:a16="http://schemas.microsoft.com/office/drawing/2014/main" val="4041636863"/>
                  </a:ext>
                </a:extLst>
              </a:tr>
            </a:tbl>
          </a:graphicData>
        </a:graphic>
      </p:graphicFrame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1A86D477-2F15-4D17-A2FC-95A42CCE6D67}"/>
              </a:ext>
            </a:extLst>
          </p:cNvPr>
          <p:cNvSpPr/>
          <p:nvPr/>
        </p:nvSpPr>
        <p:spPr>
          <a:xfrm>
            <a:off x="3241726" y="1278418"/>
            <a:ext cx="1079519" cy="485046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>
                    <a:lumMod val="95000"/>
                  </a:schemeClr>
                </a:solidFill>
              </a:rPr>
              <a:t>IP/Port</a:t>
            </a: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ABF71AE8-2261-406E-AEF1-E79F1C73A7B8}"/>
              </a:ext>
            </a:extLst>
          </p:cNvPr>
          <p:cNvSpPr/>
          <p:nvPr/>
        </p:nvSpPr>
        <p:spPr>
          <a:xfrm>
            <a:off x="3199057" y="2883649"/>
            <a:ext cx="1161044" cy="1037956"/>
          </a:xfrm>
          <a:prstGeom prst="fram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accent6">
                    <a:lumMod val="75000"/>
                  </a:schemeClr>
                </a:solidFill>
              </a:rPr>
              <a:t>Core + Cache</a:t>
            </a:r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31FE7E87-F40B-4B7D-8038-DD4A737502FC}"/>
              </a:ext>
            </a:extLst>
          </p:cNvPr>
          <p:cNvSpPr/>
          <p:nvPr/>
        </p:nvSpPr>
        <p:spPr>
          <a:xfrm>
            <a:off x="3241726" y="4850175"/>
            <a:ext cx="1079519" cy="1341808"/>
          </a:xfrm>
          <a:prstGeom prst="foldedCorner">
            <a:avLst/>
          </a:prstGeom>
          <a:gradFill flip="none" rotWithShape="1">
            <a:gsLst>
              <a:gs pos="29000">
                <a:schemeClr val="accent4">
                  <a:lumMod val="67000"/>
                </a:schemeClr>
              </a:gs>
              <a:gs pos="62000">
                <a:schemeClr val="accent4">
                  <a:lumMod val="97000"/>
                  <a:lumOff val="3000"/>
                </a:schemeClr>
              </a:gs>
              <a:gs pos="88000">
                <a:srgbClr val="0ABBC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/>
                </a:solidFill>
              </a:rPr>
              <a:t>Range of </a:t>
            </a:r>
          </a:p>
          <a:p>
            <a:pPr algn="ctr"/>
            <a:r>
              <a:rPr lang="en-US" sz="2538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182C1C2-966B-4E77-BF66-CC9C6ACEDE7B}"/>
              </a:ext>
            </a:extLst>
          </p:cNvPr>
          <p:cNvSpPr/>
          <p:nvPr/>
        </p:nvSpPr>
        <p:spPr>
          <a:xfrm>
            <a:off x="3521031" y="1998372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4E46154-CE0F-4985-A979-93E706206B6D}"/>
              </a:ext>
            </a:extLst>
          </p:cNvPr>
          <p:cNvSpPr/>
          <p:nvPr/>
        </p:nvSpPr>
        <p:spPr>
          <a:xfrm>
            <a:off x="3548482" y="4307804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23E09BD9-0DA0-4766-A3A9-21D2C753694B}"/>
              </a:ext>
            </a:extLst>
          </p:cNvPr>
          <p:cNvSpPr/>
          <p:nvPr/>
        </p:nvSpPr>
        <p:spPr>
          <a:xfrm>
            <a:off x="4745162" y="1269180"/>
            <a:ext cx="1079519" cy="485046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>
                    <a:lumMod val="95000"/>
                  </a:schemeClr>
                </a:solidFill>
              </a:rPr>
              <a:t>IP/Port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3E7B725E-9827-4590-B790-51D4F8D734C2}"/>
              </a:ext>
            </a:extLst>
          </p:cNvPr>
          <p:cNvSpPr/>
          <p:nvPr/>
        </p:nvSpPr>
        <p:spPr>
          <a:xfrm>
            <a:off x="4702493" y="2874411"/>
            <a:ext cx="1161044" cy="1037956"/>
          </a:xfrm>
          <a:prstGeom prst="fram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accent6">
                    <a:lumMod val="75000"/>
                  </a:schemeClr>
                </a:solidFill>
              </a:rPr>
              <a:t>Core + Cache</a:t>
            </a:r>
          </a:p>
        </p:txBody>
      </p:sp>
      <p:sp>
        <p:nvSpPr>
          <p:cNvPr id="34" name="Rectangle: Folded Corner 33">
            <a:extLst>
              <a:ext uri="{FF2B5EF4-FFF2-40B4-BE49-F238E27FC236}">
                <a16:creationId xmlns:a16="http://schemas.microsoft.com/office/drawing/2014/main" id="{32CCFED3-E278-4F74-811E-B4C3A305A0DF}"/>
              </a:ext>
            </a:extLst>
          </p:cNvPr>
          <p:cNvSpPr/>
          <p:nvPr/>
        </p:nvSpPr>
        <p:spPr>
          <a:xfrm>
            <a:off x="4745162" y="4840937"/>
            <a:ext cx="1079519" cy="1341808"/>
          </a:xfrm>
          <a:prstGeom prst="foldedCorner">
            <a:avLst/>
          </a:prstGeom>
          <a:gradFill flip="none" rotWithShape="1">
            <a:gsLst>
              <a:gs pos="29000">
                <a:schemeClr val="accent4">
                  <a:lumMod val="67000"/>
                </a:schemeClr>
              </a:gs>
              <a:gs pos="62000">
                <a:schemeClr val="accent4">
                  <a:lumMod val="97000"/>
                  <a:lumOff val="3000"/>
                </a:schemeClr>
              </a:gs>
              <a:gs pos="88000">
                <a:srgbClr val="0ABBC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/>
                </a:solidFill>
              </a:rPr>
              <a:t>Range of </a:t>
            </a:r>
          </a:p>
          <a:p>
            <a:pPr algn="ctr"/>
            <a:r>
              <a:rPr lang="en-US" sz="2538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3AFA7F4E-8CFB-4F3E-89E1-72049409F72A}"/>
              </a:ext>
            </a:extLst>
          </p:cNvPr>
          <p:cNvSpPr/>
          <p:nvPr/>
        </p:nvSpPr>
        <p:spPr>
          <a:xfrm>
            <a:off x="5024467" y="1989134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D85B3127-CF85-4C66-BB5E-8911F4233DBE}"/>
              </a:ext>
            </a:extLst>
          </p:cNvPr>
          <p:cNvSpPr/>
          <p:nvPr/>
        </p:nvSpPr>
        <p:spPr>
          <a:xfrm>
            <a:off x="5051918" y="4298566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37" name="Flowchart: Document 36">
            <a:extLst>
              <a:ext uri="{FF2B5EF4-FFF2-40B4-BE49-F238E27FC236}">
                <a16:creationId xmlns:a16="http://schemas.microsoft.com/office/drawing/2014/main" id="{85D374DD-AD56-4EAB-B037-86D2FF58ED5A}"/>
              </a:ext>
            </a:extLst>
          </p:cNvPr>
          <p:cNvSpPr/>
          <p:nvPr/>
        </p:nvSpPr>
        <p:spPr>
          <a:xfrm>
            <a:off x="6216143" y="1278418"/>
            <a:ext cx="1079519" cy="485046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>
                    <a:lumMod val="95000"/>
                  </a:schemeClr>
                </a:solidFill>
              </a:rPr>
              <a:t>IP/Port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EEB3495B-B3CE-497B-B02E-69612F591D77}"/>
              </a:ext>
            </a:extLst>
          </p:cNvPr>
          <p:cNvSpPr/>
          <p:nvPr/>
        </p:nvSpPr>
        <p:spPr>
          <a:xfrm>
            <a:off x="6173474" y="2883649"/>
            <a:ext cx="1161044" cy="1037956"/>
          </a:xfrm>
          <a:prstGeom prst="fram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accent6">
                    <a:lumMod val="75000"/>
                  </a:schemeClr>
                </a:solidFill>
              </a:rPr>
              <a:t>Core + Cache</a:t>
            </a:r>
          </a:p>
        </p:txBody>
      </p:sp>
      <p:sp>
        <p:nvSpPr>
          <p:cNvPr id="39" name="Rectangle: Folded Corner 38">
            <a:extLst>
              <a:ext uri="{FF2B5EF4-FFF2-40B4-BE49-F238E27FC236}">
                <a16:creationId xmlns:a16="http://schemas.microsoft.com/office/drawing/2014/main" id="{FDA8AFA3-FBAC-45E2-B5DB-CA5DBA3D96FE}"/>
              </a:ext>
            </a:extLst>
          </p:cNvPr>
          <p:cNvSpPr/>
          <p:nvPr/>
        </p:nvSpPr>
        <p:spPr>
          <a:xfrm>
            <a:off x="6216143" y="4850175"/>
            <a:ext cx="1079519" cy="1341808"/>
          </a:xfrm>
          <a:prstGeom prst="foldedCorner">
            <a:avLst/>
          </a:prstGeom>
          <a:gradFill flip="none" rotWithShape="1">
            <a:gsLst>
              <a:gs pos="29000">
                <a:schemeClr val="accent4">
                  <a:lumMod val="67000"/>
                </a:schemeClr>
              </a:gs>
              <a:gs pos="62000">
                <a:schemeClr val="accent4">
                  <a:lumMod val="97000"/>
                  <a:lumOff val="3000"/>
                </a:schemeClr>
              </a:gs>
              <a:gs pos="88000">
                <a:srgbClr val="0ABBC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/>
                </a:solidFill>
              </a:rPr>
              <a:t>Range of </a:t>
            </a:r>
          </a:p>
          <a:p>
            <a:pPr algn="ctr"/>
            <a:r>
              <a:rPr lang="en-US" sz="2538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6082D032-7694-4A2B-ADF1-E2B82F86E744}"/>
              </a:ext>
            </a:extLst>
          </p:cNvPr>
          <p:cNvSpPr/>
          <p:nvPr/>
        </p:nvSpPr>
        <p:spPr>
          <a:xfrm>
            <a:off x="6495448" y="1998372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1C01BD27-116A-4077-8DCC-3B1AB22F7F41}"/>
              </a:ext>
            </a:extLst>
          </p:cNvPr>
          <p:cNvSpPr/>
          <p:nvPr/>
        </p:nvSpPr>
        <p:spPr>
          <a:xfrm>
            <a:off x="6522899" y="4307804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42" name="Flowchart: Document 41">
            <a:extLst>
              <a:ext uri="{FF2B5EF4-FFF2-40B4-BE49-F238E27FC236}">
                <a16:creationId xmlns:a16="http://schemas.microsoft.com/office/drawing/2014/main" id="{57D258A2-B4BE-405C-B1D3-96121E2C7EC5}"/>
              </a:ext>
            </a:extLst>
          </p:cNvPr>
          <p:cNvSpPr/>
          <p:nvPr/>
        </p:nvSpPr>
        <p:spPr>
          <a:xfrm>
            <a:off x="7638054" y="1269180"/>
            <a:ext cx="1079519" cy="485046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>
                    <a:lumMod val="95000"/>
                  </a:schemeClr>
                </a:solidFill>
              </a:rPr>
              <a:t>IP/Port</a:t>
            </a: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4E3590FF-B2DA-49D6-9D1F-0127D2B1CA7B}"/>
              </a:ext>
            </a:extLst>
          </p:cNvPr>
          <p:cNvSpPr/>
          <p:nvPr/>
        </p:nvSpPr>
        <p:spPr>
          <a:xfrm>
            <a:off x="7595385" y="2874411"/>
            <a:ext cx="1161044" cy="1037956"/>
          </a:xfrm>
          <a:prstGeom prst="fram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accent6">
                    <a:lumMod val="75000"/>
                  </a:schemeClr>
                </a:solidFill>
              </a:rPr>
              <a:t>Core + Cache</a:t>
            </a:r>
          </a:p>
        </p:txBody>
      </p:sp>
      <p:sp>
        <p:nvSpPr>
          <p:cNvPr id="44" name="Rectangle: Folded Corner 43">
            <a:extLst>
              <a:ext uri="{FF2B5EF4-FFF2-40B4-BE49-F238E27FC236}">
                <a16:creationId xmlns:a16="http://schemas.microsoft.com/office/drawing/2014/main" id="{283C606B-F34B-4D3D-914D-DD700D73B876}"/>
              </a:ext>
            </a:extLst>
          </p:cNvPr>
          <p:cNvSpPr/>
          <p:nvPr/>
        </p:nvSpPr>
        <p:spPr>
          <a:xfrm>
            <a:off x="7638054" y="4840937"/>
            <a:ext cx="1079519" cy="1341808"/>
          </a:xfrm>
          <a:prstGeom prst="foldedCorner">
            <a:avLst/>
          </a:prstGeom>
          <a:gradFill flip="none" rotWithShape="1">
            <a:gsLst>
              <a:gs pos="29000">
                <a:schemeClr val="accent4">
                  <a:lumMod val="67000"/>
                </a:schemeClr>
              </a:gs>
              <a:gs pos="62000">
                <a:schemeClr val="accent4">
                  <a:lumMod val="97000"/>
                  <a:lumOff val="3000"/>
                </a:schemeClr>
              </a:gs>
              <a:gs pos="88000">
                <a:srgbClr val="0ABBC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/>
                </a:solidFill>
              </a:rPr>
              <a:t>Range of </a:t>
            </a:r>
          </a:p>
          <a:p>
            <a:pPr algn="ctr"/>
            <a:r>
              <a:rPr lang="en-US" sz="2538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C54994CF-63DF-4512-96F0-EF4BFDE7057F}"/>
              </a:ext>
            </a:extLst>
          </p:cNvPr>
          <p:cNvSpPr/>
          <p:nvPr/>
        </p:nvSpPr>
        <p:spPr>
          <a:xfrm>
            <a:off x="7917359" y="1989134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B9AD50AD-3F1E-4081-A103-3D1A47EBCFD1}"/>
              </a:ext>
            </a:extLst>
          </p:cNvPr>
          <p:cNvSpPr/>
          <p:nvPr/>
        </p:nvSpPr>
        <p:spPr>
          <a:xfrm>
            <a:off x="7944810" y="4298566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47" name="Flowchart: Document 46">
            <a:extLst>
              <a:ext uri="{FF2B5EF4-FFF2-40B4-BE49-F238E27FC236}">
                <a16:creationId xmlns:a16="http://schemas.microsoft.com/office/drawing/2014/main" id="{7C13060D-4157-4E02-BE99-FACB066620FA}"/>
              </a:ext>
            </a:extLst>
          </p:cNvPr>
          <p:cNvSpPr/>
          <p:nvPr/>
        </p:nvSpPr>
        <p:spPr>
          <a:xfrm>
            <a:off x="9017296" y="1269180"/>
            <a:ext cx="1079519" cy="485046"/>
          </a:xfrm>
          <a:prstGeom prst="flowChartDocumen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>
                    <a:lumMod val="95000"/>
                  </a:schemeClr>
                </a:solidFill>
              </a:rPr>
              <a:t>IP/Port</a:t>
            </a:r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C539FD8F-7F76-4E8D-AB01-E176FC7B47B4}"/>
              </a:ext>
            </a:extLst>
          </p:cNvPr>
          <p:cNvSpPr/>
          <p:nvPr/>
        </p:nvSpPr>
        <p:spPr>
          <a:xfrm>
            <a:off x="8974627" y="2874411"/>
            <a:ext cx="1161044" cy="1037956"/>
          </a:xfrm>
          <a:prstGeom prst="frame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accent6">
                    <a:lumMod val="75000"/>
                  </a:schemeClr>
                </a:solidFill>
              </a:rPr>
              <a:t>Core + Cache</a:t>
            </a:r>
          </a:p>
        </p:txBody>
      </p:sp>
      <p:sp>
        <p:nvSpPr>
          <p:cNvPr id="49" name="Rectangle: Folded Corner 48">
            <a:extLst>
              <a:ext uri="{FF2B5EF4-FFF2-40B4-BE49-F238E27FC236}">
                <a16:creationId xmlns:a16="http://schemas.microsoft.com/office/drawing/2014/main" id="{51942827-FA03-4FB2-861A-B34DEE8929B4}"/>
              </a:ext>
            </a:extLst>
          </p:cNvPr>
          <p:cNvSpPr/>
          <p:nvPr/>
        </p:nvSpPr>
        <p:spPr>
          <a:xfrm>
            <a:off x="9017296" y="4840937"/>
            <a:ext cx="1079519" cy="1341808"/>
          </a:xfrm>
          <a:prstGeom prst="foldedCorner">
            <a:avLst/>
          </a:prstGeom>
          <a:gradFill flip="none" rotWithShape="1">
            <a:gsLst>
              <a:gs pos="29000">
                <a:schemeClr val="accent4">
                  <a:lumMod val="67000"/>
                </a:schemeClr>
              </a:gs>
              <a:gs pos="62000">
                <a:schemeClr val="accent4">
                  <a:lumMod val="97000"/>
                  <a:lumOff val="3000"/>
                </a:schemeClr>
              </a:gs>
              <a:gs pos="88000">
                <a:srgbClr val="0ABBC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38" dirty="0">
                <a:solidFill>
                  <a:schemeClr val="bg1"/>
                </a:solidFill>
              </a:rPr>
              <a:t>Range of </a:t>
            </a:r>
          </a:p>
          <a:p>
            <a:pPr algn="ctr"/>
            <a:r>
              <a:rPr lang="en-US" sz="2538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57969336-0D53-4513-8843-E3E16A85E8D8}"/>
              </a:ext>
            </a:extLst>
          </p:cNvPr>
          <p:cNvSpPr/>
          <p:nvPr/>
        </p:nvSpPr>
        <p:spPr>
          <a:xfrm>
            <a:off x="9296601" y="1989134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F1355EBF-DB96-45F1-AD2D-174313249376}"/>
              </a:ext>
            </a:extLst>
          </p:cNvPr>
          <p:cNvSpPr/>
          <p:nvPr/>
        </p:nvSpPr>
        <p:spPr>
          <a:xfrm>
            <a:off x="9324052" y="4298566"/>
            <a:ext cx="447980" cy="519044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538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5BC26E-41A6-4C3B-86D2-5F030A93B80C}"/>
              </a:ext>
            </a:extLst>
          </p:cNvPr>
          <p:cNvSpPr txBox="1"/>
          <p:nvPr/>
        </p:nvSpPr>
        <p:spPr>
          <a:xfrm>
            <a:off x="10326067" y="2980432"/>
            <a:ext cx="1040162" cy="126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3626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252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0878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4505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8131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01757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85383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009" algn="l" defTabSz="483626" rtl="0" eaLnBrk="1" latinLnBrk="0" hangingPunct="1">
              <a:defRPr sz="19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615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6144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A293-A92A-44DF-8AE2-DCD5DBE4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Super/Sub Latches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90892-D8BD-4D3E-92E4-82437C96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encounter them on systems with many NUMA nodes and cores</a:t>
            </a:r>
          </a:p>
          <a:p>
            <a:endParaRPr lang="en-US" dirty="0"/>
          </a:p>
          <a:p>
            <a:r>
              <a:rPr lang="en-US" dirty="0"/>
              <a:t>Duplicates very active pages that are mostly read only (e.g. index root pages) to every NUMA Node</a:t>
            </a:r>
          </a:p>
          <a:p>
            <a:endParaRPr lang="en-US" dirty="0"/>
          </a:p>
          <a:p>
            <a:r>
              <a:rPr lang="en-US" dirty="0"/>
              <a:t>For reads all you need is a latch in the local copy.</a:t>
            </a:r>
          </a:p>
          <a:p>
            <a:r>
              <a:rPr lang="en-US" dirty="0"/>
              <a:t>For writes a latch on all copies is required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C7AF2-9740-45CE-9761-78D89CF4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/>
              <a:t>Actively Support NUMA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623D9262-DA94-4242-8455-0868B016B0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3110" y="677338"/>
          <a:ext cx="788168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63A4E4E0-28C4-405C-B968-58C6D83E4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98981" y="755734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14250BD0-7F7E-4492-8218-3A182330E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82285" y="2237091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85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D3D5-230B-474B-8D09-E0E6823A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Affinity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B47BD-8F6F-4814-A786-C591D0D8F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96" y="1426968"/>
            <a:ext cx="2656489" cy="2565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17EB4-1571-4653-B11D-995D5778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381" y="1108996"/>
            <a:ext cx="2785229" cy="289575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888ED-8E3C-44AE-BF58-914AD9758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99" y="4223754"/>
            <a:ext cx="9555852" cy="12382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A28C30-1D23-43B3-A49B-A26BE9DDFA6B}"/>
              </a:ext>
            </a:extLst>
          </p:cNvPr>
          <p:cNvSpPr/>
          <p:nvPr/>
        </p:nvSpPr>
        <p:spPr>
          <a:xfrm>
            <a:off x="7874255" y="424414"/>
            <a:ext cx="1554480" cy="6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B2B955-693E-44AA-935B-FBC502463978}"/>
              </a:ext>
            </a:extLst>
          </p:cNvPr>
          <p:cNvSpPr/>
          <p:nvPr/>
        </p:nvSpPr>
        <p:spPr>
          <a:xfrm>
            <a:off x="7874255" y="1399489"/>
            <a:ext cx="1554480" cy="6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Thread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EE979-392A-47CC-A6C9-EFEFBA700ECB}"/>
              </a:ext>
            </a:extLst>
          </p:cNvPr>
          <p:cNvSpPr/>
          <p:nvPr/>
        </p:nvSpPr>
        <p:spPr>
          <a:xfrm>
            <a:off x="7874255" y="2583965"/>
            <a:ext cx="1554480" cy="6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42A5C8-CF49-4A0E-A1DA-EB3E863FBEA2}"/>
              </a:ext>
            </a:extLst>
          </p:cNvPr>
          <p:cNvSpPr/>
          <p:nvPr/>
        </p:nvSpPr>
        <p:spPr>
          <a:xfrm>
            <a:off x="7874255" y="3499018"/>
            <a:ext cx="1554480" cy="6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BC5BCB-8563-4714-B5C9-731639A9A9A3}"/>
              </a:ext>
            </a:extLst>
          </p:cNvPr>
          <p:cNvSpPr/>
          <p:nvPr/>
        </p:nvSpPr>
        <p:spPr>
          <a:xfrm>
            <a:off x="9758714" y="2583965"/>
            <a:ext cx="1554480" cy="6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ABAE45-0314-4879-8763-2D99279A7566}"/>
              </a:ext>
            </a:extLst>
          </p:cNvPr>
          <p:cNvSpPr/>
          <p:nvPr/>
        </p:nvSpPr>
        <p:spPr>
          <a:xfrm>
            <a:off x="9758714" y="3521458"/>
            <a:ext cx="1554480" cy="6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5D7987-55EE-48A0-AA8F-BA1DBBEEEA11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8651495" y="1057178"/>
            <a:ext cx="0" cy="342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26217C-60E8-4546-828E-7A8977498EB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651495" y="2032253"/>
            <a:ext cx="0" cy="55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E64054-632A-42D0-9398-80733A9F556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651495" y="3216729"/>
            <a:ext cx="0" cy="2822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BC335D-2E1A-426E-AA68-2B052EF7DBB2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535954" y="3216729"/>
            <a:ext cx="0" cy="304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CFAA7A-589E-499A-BC11-88C56C61531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651495" y="2032253"/>
            <a:ext cx="1884459" cy="551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3A4DD1-19BC-4FFB-A2D4-1F0A99066DDE}"/>
              </a:ext>
            </a:extLst>
          </p:cNvPr>
          <p:cNvSpPr txBox="1"/>
          <p:nvPr/>
        </p:nvSpPr>
        <p:spPr>
          <a:xfrm>
            <a:off x="902153" y="5545652"/>
            <a:ext cx="10323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			– Migrate between all schedulers/cores</a:t>
            </a:r>
          </a:p>
          <a:p>
            <a:r>
              <a:rPr lang="en-US" dirty="0"/>
              <a:t>Affinity Set 		– Use only selected schedulers/cores stay on scheduler you start on</a:t>
            </a:r>
          </a:p>
          <a:p>
            <a:r>
              <a:rPr lang="en-US" dirty="0"/>
              <a:t>Affinity Set + TF 8002 	– Migrate between selected schedulers/cores </a:t>
            </a:r>
          </a:p>
        </p:txBody>
      </p:sp>
    </p:spTree>
    <p:extLst>
      <p:ext uri="{BB962C8B-B14F-4D97-AF65-F5344CB8AC3E}">
        <p14:creationId xmlns:p14="http://schemas.microsoft.com/office/powerpoint/2010/main" val="22285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C7AF2-9740-45CE-9761-78D89CF4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/>
              <a:t>Set CPU Affinity for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623D9262-DA94-4242-8455-0868B016B0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3110" y="677338"/>
          <a:ext cx="788168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63A4E4E0-28C4-405C-B968-58C6D83E4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98981" y="755734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14250BD0-7F7E-4492-8218-3A182330E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82285" y="2237091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49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2610-E50A-414E-80B2-57DA34A0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110"/>
            <a:ext cx="5936370" cy="3466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Scaling IO </a:t>
            </a:r>
            <a:b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 Well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48E3-2B6A-4ACD-A3C0-E8182FFA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4180354"/>
            <a:ext cx="5649289" cy="127997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971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C7AF2-9740-45CE-9761-78D89CF4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/>
              <a:t>Sample Workloads</a:t>
            </a:r>
            <a:endParaRPr lang="en-US" dirty="0"/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61C17C-2470-4068-A741-42425445D830}"/>
              </a:ext>
            </a:extLst>
          </p:cNvPr>
          <p:cNvGrpSpPr/>
          <p:nvPr/>
        </p:nvGrpSpPr>
        <p:grpSpPr>
          <a:xfrm>
            <a:off x="3843110" y="679650"/>
            <a:ext cx="7881687" cy="1189757"/>
            <a:chOff x="3843110" y="679650"/>
            <a:chExt cx="7881687" cy="118975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3FA9C0F-0EBD-407F-AA02-0AA0160ECE2F}"/>
                </a:ext>
              </a:extLst>
            </p:cNvPr>
            <p:cNvSpPr/>
            <p:nvPr/>
          </p:nvSpPr>
          <p:spPr>
            <a:xfrm>
              <a:off x="3843110" y="697302"/>
              <a:ext cx="7881687" cy="11721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Rectangle 4" descr="User Network">
              <a:extLst>
                <a:ext uri="{FF2B5EF4-FFF2-40B4-BE49-F238E27FC236}">
                  <a16:creationId xmlns:a16="http://schemas.microsoft.com/office/drawing/2014/main" id="{FAD58940-1FD9-47DA-8CCD-A007CF5585FB}"/>
                </a:ext>
              </a:extLst>
            </p:cNvPr>
            <p:cNvSpPr/>
            <p:nvPr/>
          </p:nvSpPr>
          <p:spPr>
            <a:xfrm>
              <a:off x="4197671" y="943374"/>
              <a:ext cx="644657" cy="644657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AECD93D-5311-4E4D-B0D9-A00C782ED2F0}"/>
                </a:ext>
              </a:extLst>
            </p:cNvPr>
            <p:cNvSpPr/>
            <p:nvPr/>
          </p:nvSpPr>
          <p:spPr>
            <a:xfrm>
              <a:off x="5196891" y="679650"/>
              <a:ext cx="3546759" cy="1172105"/>
            </a:xfrm>
            <a:custGeom>
              <a:avLst/>
              <a:gdLst>
                <a:gd name="connsiteX0" fmla="*/ 0 w 3546759"/>
                <a:gd name="connsiteY0" fmla="*/ 0 h 1172105"/>
                <a:gd name="connsiteX1" fmla="*/ 3546759 w 3546759"/>
                <a:gd name="connsiteY1" fmla="*/ 0 h 1172105"/>
                <a:gd name="connsiteX2" fmla="*/ 3546759 w 3546759"/>
                <a:gd name="connsiteY2" fmla="*/ 1172105 h 1172105"/>
                <a:gd name="connsiteX3" fmla="*/ 0 w 3546759"/>
                <a:gd name="connsiteY3" fmla="*/ 1172105 h 1172105"/>
                <a:gd name="connsiteX4" fmla="*/ 0 w 3546759"/>
                <a:gd name="connsiteY4" fmla="*/ 0 h 117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759" h="1172105">
                  <a:moveTo>
                    <a:pt x="0" y="0"/>
                  </a:moveTo>
                  <a:lnTo>
                    <a:pt x="3546759" y="0"/>
                  </a:lnTo>
                  <a:lnTo>
                    <a:pt x="3546759" y="1172105"/>
                  </a:lnTo>
                  <a:lnTo>
                    <a:pt x="0" y="1172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48" tIns="124048" rIns="124048" bIns="124048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/>
                <a:t>Low Latency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DCB2FE3-B171-4027-8533-E2226408692B}"/>
                </a:ext>
              </a:extLst>
            </p:cNvPr>
            <p:cNvSpPr/>
            <p:nvPr/>
          </p:nvSpPr>
          <p:spPr>
            <a:xfrm>
              <a:off x="8743650" y="679650"/>
              <a:ext cx="2981146" cy="1172105"/>
            </a:xfrm>
            <a:custGeom>
              <a:avLst/>
              <a:gdLst>
                <a:gd name="connsiteX0" fmla="*/ 0 w 2981146"/>
                <a:gd name="connsiteY0" fmla="*/ 0 h 1172105"/>
                <a:gd name="connsiteX1" fmla="*/ 2981146 w 2981146"/>
                <a:gd name="connsiteY1" fmla="*/ 0 h 1172105"/>
                <a:gd name="connsiteX2" fmla="*/ 2981146 w 2981146"/>
                <a:gd name="connsiteY2" fmla="*/ 1172105 h 1172105"/>
                <a:gd name="connsiteX3" fmla="*/ 0 w 2981146"/>
                <a:gd name="connsiteY3" fmla="*/ 1172105 h 1172105"/>
                <a:gd name="connsiteX4" fmla="*/ 0 w 2981146"/>
                <a:gd name="connsiteY4" fmla="*/ 0 h 117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1146" h="1172105">
                  <a:moveTo>
                    <a:pt x="0" y="0"/>
                  </a:moveTo>
                  <a:lnTo>
                    <a:pt x="2981146" y="0"/>
                  </a:lnTo>
                  <a:lnTo>
                    <a:pt x="2981146" y="1172105"/>
                  </a:lnTo>
                  <a:lnTo>
                    <a:pt x="0" y="1172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48" tIns="124048" rIns="124048" bIns="124048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Few (maybe even just one) connections, fastest possible response time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39B741-7363-4A86-977D-9691BF4BD847}"/>
              </a:ext>
            </a:extLst>
          </p:cNvPr>
          <p:cNvGrpSpPr/>
          <p:nvPr/>
        </p:nvGrpSpPr>
        <p:grpSpPr>
          <a:xfrm>
            <a:off x="3843110" y="2144782"/>
            <a:ext cx="7881687" cy="1172105"/>
            <a:chOff x="3843110" y="2144782"/>
            <a:chExt cx="7881687" cy="117210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ABB566-DCF6-42EC-879C-C2BEF317D68E}"/>
                </a:ext>
              </a:extLst>
            </p:cNvPr>
            <p:cNvSpPr/>
            <p:nvPr/>
          </p:nvSpPr>
          <p:spPr>
            <a:xfrm>
              <a:off x="3843110" y="2144782"/>
              <a:ext cx="7881687" cy="11721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Rectangle 8" descr="Database">
              <a:extLst>
                <a:ext uri="{FF2B5EF4-FFF2-40B4-BE49-F238E27FC236}">
                  <a16:creationId xmlns:a16="http://schemas.microsoft.com/office/drawing/2014/main" id="{7CCFED3F-E258-4839-8BF8-1E5868435940}"/>
                </a:ext>
              </a:extLst>
            </p:cNvPr>
            <p:cNvSpPr/>
            <p:nvPr/>
          </p:nvSpPr>
          <p:spPr>
            <a:xfrm>
              <a:off x="4197671" y="2408505"/>
              <a:ext cx="644657" cy="644657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0A37CB-AA49-4F1F-912F-97681D5BE4BB}"/>
                </a:ext>
              </a:extLst>
            </p:cNvPr>
            <p:cNvSpPr/>
            <p:nvPr/>
          </p:nvSpPr>
          <p:spPr>
            <a:xfrm>
              <a:off x="5196891" y="2144782"/>
              <a:ext cx="3546759" cy="1172105"/>
            </a:xfrm>
            <a:custGeom>
              <a:avLst/>
              <a:gdLst>
                <a:gd name="connsiteX0" fmla="*/ 0 w 3546759"/>
                <a:gd name="connsiteY0" fmla="*/ 0 h 1172105"/>
                <a:gd name="connsiteX1" fmla="*/ 3546759 w 3546759"/>
                <a:gd name="connsiteY1" fmla="*/ 0 h 1172105"/>
                <a:gd name="connsiteX2" fmla="*/ 3546759 w 3546759"/>
                <a:gd name="connsiteY2" fmla="*/ 1172105 h 1172105"/>
                <a:gd name="connsiteX3" fmla="*/ 0 w 3546759"/>
                <a:gd name="connsiteY3" fmla="*/ 1172105 h 1172105"/>
                <a:gd name="connsiteX4" fmla="*/ 0 w 3546759"/>
                <a:gd name="connsiteY4" fmla="*/ 0 h 117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759" h="1172105">
                  <a:moveTo>
                    <a:pt x="0" y="0"/>
                  </a:moveTo>
                  <a:lnTo>
                    <a:pt x="3546759" y="0"/>
                  </a:lnTo>
                  <a:lnTo>
                    <a:pt x="3546759" y="1172105"/>
                  </a:lnTo>
                  <a:lnTo>
                    <a:pt x="0" y="1172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48" tIns="124048" rIns="124048" bIns="124048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/>
                <a:t>High Concurrency OLTP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37B726B-5FC1-473D-A067-985A8FE6166E}"/>
                </a:ext>
              </a:extLst>
            </p:cNvPr>
            <p:cNvSpPr/>
            <p:nvPr/>
          </p:nvSpPr>
          <p:spPr>
            <a:xfrm>
              <a:off x="8743650" y="2144782"/>
              <a:ext cx="2981146" cy="1172105"/>
            </a:xfrm>
            <a:custGeom>
              <a:avLst/>
              <a:gdLst>
                <a:gd name="connsiteX0" fmla="*/ 0 w 2981146"/>
                <a:gd name="connsiteY0" fmla="*/ 0 h 1172105"/>
                <a:gd name="connsiteX1" fmla="*/ 2981146 w 2981146"/>
                <a:gd name="connsiteY1" fmla="*/ 0 h 1172105"/>
                <a:gd name="connsiteX2" fmla="*/ 2981146 w 2981146"/>
                <a:gd name="connsiteY2" fmla="*/ 1172105 h 1172105"/>
                <a:gd name="connsiteX3" fmla="*/ 0 w 2981146"/>
                <a:gd name="connsiteY3" fmla="*/ 1172105 h 1172105"/>
                <a:gd name="connsiteX4" fmla="*/ 0 w 2981146"/>
                <a:gd name="connsiteY4" fmla="*/ 0 h 117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1146" h="1172105">
                  <a:moveTo>
                    <a:pt x="0" y="0"/>
                  </a:moveTo>
                  <a:lnTo>
                    <a:pt x="2981146" y="0"/>
                  </a:lnTo>
                  <a:lnTo>
                    <a:pt x="2981146" y="1172105"/>
                  </a:lnTo>
                  <a:lnTo>
                    <a:pt x="0" y="1172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48" tIns="124048" rIns="124048" bIns="124048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Lots of concurrent connections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4BE702-B1F1-4123-9C15-F9B25DF616B6}"/>
              </a:ext>
            </a:extLst>
          </p:cNvPr>
          <p:cNvGrpSpPr/>
          <p:nvPr/>
        </p:nvGrpSpPr>
        <p:grpSpPr>
          <a:xfrm>
            <a:off x="3843110" y="3609913"/>
            <a:ext cx="7881687" cy="1172105"/>
            <a:chOff x="3843110" y="3609913"/>
            <a:chExt cx="7881687" cy="117210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B883FA9-E471-471A-8A7A-F2FEE1E05410}"/>
                </a:ext>
              </a:extLst>
            </p:cNvPr>
            <p:cNvSpPr/>
            <p:nvPr/>
          </p:nvSpPr>
          <p:spPr>
            <a:xfrm>
              <a:off x="3843110" y="3609913"/>
              <a:ext cx="7881687" cy="11721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Rectangle 12" descr="Processor">
              <a:extLst>
                <a:ext uri="{FF2B5EF4-FFF2-40B4-BE49-F238E27FC236}">
                  <a16:creationId xmlns:a16="http://schemas.microsoft.com/office/drawing/2014/main" id="{7E6D84D6-3981-4219-B533-65E8626739D7}"/>
                </a:ext>
              </a:extLst>
            </p:cNvPr>
            <p:cNvSpPr/>
            <p:nvPr/>
          </p:nvSpPr>
          <p:spPr>
            <a:xfrm>
              <a:off x="4197671" y="3873637"/>
              <a:ext cx="644657" cy="644657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5DBAA4-78AE-4AA0-96C2-9D539EAF5742}"/>
                </a:ext>
              </a:extLst>
            </p:cNvPr>
            <p:cNvSpPr/>
            <p:nvPr/>
          </p:nvSpPr>
          <p:spPr>
            <a:xfrm>
              <a:off x="5196891" y="3609913"/>
              <a:ext cx="3546759" cy="1172105"/>
            </a:xfrm>
            <a:custGeom>
              <a:avLst/>
              <a:gdLst>
                <a:gd name="connsiteX0" fmla="*/ 0 w 3546759"/>
                <a:gd name="connsiteY0" fmla="*/ 0 h 1172105"/>
                <a:gd name="connsiteX1" fmla="*/ 3546759 w 3546759"/>
                <a:gd name="connsiteY1" fmla="*/ 0 h 1172105"/>
                <a:gd name="connsiteX2" fmla="*/ 3546759 w 3546759"/>
                <a:gd name="connsiteY2" fmla="*/ 1172105 h 1172105"/>
                <a:gd name="connsiteX3" fmla="*/ 0 w 3546759"/>
                <a:gd name="connsiteY3" fmla="*/ 1172105 h 1172105"/>
                <a:gd name="connsiteX4" fmla="*/ 0 w 3546759"/>
                <a:gd name="connsiteY4" fmla="*/ 0 h 117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6759" h="1172105">
                  <a:moveTo>
                    <a:pt x="0" y="0"/>
                  </a:moveTo>
                  <a:lnTo>
                    <a:pt x="3546759" y="0"/>
                  </a:lnTo>
                  <a:lnTo>
                    <a:pt x="3546759" y="1172105"/>
                  </a:lnTo>
                  <a:lnTo>
                    <a:pt x="0" y="1172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48" tIns="124048" rIns="124048" bIns="124048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High Throughput	DSS/DWH/Analytics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9133B0-FB00-4F25-A1CC-9DF5CC2E7D4F}"/>
                </a:ext>
              </a:extLst>
            </p:cNvPr>
            <p:cNvSpPr/>
            <p:nvPr/>
          </p:nvSpPr>
          <p:spPr>
            <a:xfrm>
              <a:off x="8743650" y="3609913"/>
              <a:ext cx="2981146" cy="1172105"/>
            </a:xfrm>
            <a:custGeom>
              <a:avLst/>
              <a:gdLst>
                <a:gd name="connsiteX0" fmla="*/ 0 w 2981146"/>
                <a:gd name="connsiteY0" fmla="*/ 0 h 1172105"/>
                <a:gd name="connsiteX1" fmla="*/ 2981146 w 2981146"/>
                <a:gd name="connsiteY1" fmla="*/ 0 h 1172105"/>
                <a:gd name="connsiteX2" fmla="*/ 2981146 w 2981146"/>
                <a:gd name="connsiteY2" fmla="*/ 1172105 h 1172105"/>
                <a:gd name="connsiteX3" fmla="*/ 0 w 2981146"/>
                <a:gd name="connsiteY3" fmla="*/ 1172105 h 1172105"/>
                <a:gd name="connsiteX4" fmla="*/ 0 w 2981146"/>
                <a:gd name="connsiteY4" fmla="*/ 0 h 117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1146" h="1172105">
                  <a:moveTo>
                    <a:pt x="0" y="0"/>
                  </a:moveTo>
                  <a:lnTo>
                    <a:pt x="2981146" y="0"/>
                  </a:lnTo>
                  <a:lnTo>
                    <a:pt x="2981146" y="1172105"/>
                  </a:lnTo>
                  <a:lnTo>
                    <a:pt x="0" y="1172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48" tIns="124048" rIns="124048" bIns="124048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Few but complex requests touching a lot of data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25AE88-D68F-4A09-9DB0-80EC7AF064C7}"/>
              </a:ext>
            </a:extLst>
          </p:cNvPr>
          <p:cNvGrpSpPr/>
          <p:nvPr/>
        </p:nvGrpSpPr>
        <p:grpSpPr>
          <a:xfrm>
            <a:off x="3843110" y="5075045"/>
            <a:ext cx="7881687" cy="1172105"/>
            <a:chOff x="3843110" y="5075045"/>
            <a:chExt cx="7881687" cy="117210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EC28B03-4332-4185-8123-D6B40EC55CA8}"/>
                </a:ext>
              </a:extLst>
            </p:cNvPr>
            <p:cNvSpPr/>
            <p:nvPr/>
          </p:nvSpPr>
          <p:spPr>
            <a:xfrm>
              <a:off x="3843110" y="5075045"/>
              <a:ext cx="7881687" cy="11721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0" name="Rectangle 19" descr="Computer">
              <a:extLst>
                <a:ext uri="{FF2B5EF4-FFF2-40B4-BE49-F238E27FC236}">
                  <a16:creationId xmlns:a16="http://schemas.microsoft.com/office/drawing/2014/main" id="{9D0E6028-380F-4809-9353-B12262A1B6DB}"/>
                </a:ext>
              </a:extLst>
            </p:cNvPr>
            <p:cNvSpPr/>
            <p:nvPr/>
          </p:nvSpPr>
          <p:spPr>
            <a:xfrm>
              <a:off x="4197671" y="5338768"/>
              <a:ext cx="644657" cy="644657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321330-7DD9-48B2-A1E4-15E31E00F37A}"/>
                </a:ext>
              </a:extLst>
            </p:cNvPr>
            <p:cNvSpPr/>
            <p:nvPr/>
          </p:nvSpPr>
          <p:spPr>
            <a:xfrm>
              <a:off x="5196891" y="5075045"/>
              <a:ext cx="6527905" cy="1172105"/>
            </a:xfrm>
            <a:custGeom>
              <a:avLst/>
              <a:gdLst>
                <a:gd name="connsiteX0" fmla="*/ 0 w 6527905"/>
                <a:gd name="connsiteY0" fmla="*/ 0 h 1172105"/>
                <a:gd name="connsiteX1" fmla="*/ 6527905 w 6527905"/>
                <a:gd name="connsiteY1" fmla="*/ 0 h 1172105"/>
                <a:gd name="connsiteX2" fmla="*/ 6527905 w 6527905"/>
                <a:gd name="connsiteY2" fmla="*/ 1172105 h 1172105"/>
                <a:gd name="connsiteX3" fmla="*/ 0 w 6527905"/>
                <a:gd name="connsiteY3" fmla="*/ 1172105 h 1172105"/>
                <a:gd name="connsiteX4" fmla="*/ 0 w 6527905"/>
                <a:gd name="connsiteY4" fmla="*/ 0 h 1172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7905" h="1172105">
                  <a:moveTo>
                    <a:pt x="0" y="0"/>
                  </a:moveTo>
                  <a:lnTo>
                    <a:pt x="6527905" y="0"/>
                  </a:lnTo>
                  <a:lnTo>
                    <a:pt x="6527905" y="1172105"/>
                  </a:lnTo>
                  <a:lnTo>
                    <a:pt x="0" y="11721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048" tIns="124048" rIns="124048" bIns="124048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/>
                <a:t>Generic Server and Virtualization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81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E0795C-128D-4A1B-9EFF-A4637BA8A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87" y="2194919"/>
            <a:ext cx="958226" cy="818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9B750F-709A-411C-B7B6-99ECAB85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24" y="2007526"/>
            <a:ext cx="964572" cy="142147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71A190-1917-4560-9BC6-995C36CC41A7}"/>
              </a:ext>
            </a:extLst>
          </p:cNvPr>
          <p:cNvCxnSpPr>
            <a:stCxn id="16" idx="3"/>
          </p:cNvCxnSpPr>
          <p:nvPr/>
        </p:nvCxnSpPr>
        <p:spPr>
          <a:xfrm flipV="1">
            <a:off x="1979715" y="2584920"/>
            <a:ext cx="2565156" cy="1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08A28E-E0C0-4B1F-885A-D3B6E20085B7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979714" y="2718264"/>
            <a:ext cx="2558810" cy="17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A5D739-356F-4606-AA9E-B62D470A8F1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03097" y="2698958"/>
            <a:ext cx="2497285" cy="1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12BE03-FB88-4249-B914-2D17AC1B4890}"/>
              </a:ext>
            </a:extLst>
          </p:cNvPr>
          <p:cNvCxnSpPr/>
          <p:nvPr/>
        </p:nvCxnSpPr>
        <p:spPr>
          <a:xfrm flipV="1">
            <a:off x="5496605" y="2832159"/>
            <a:ext cx="2565156" cy="1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14B8C1-E6E0-4BB0-A697-8D89FC82B6CF}"/>
              </a:ext>
            </a:extLst>
          </p:cNvPr>
          <p:cNvCxnSpPr/>
          <p:nvPr/>
        </p:nvCxnSpPr>
        <p:spPr>
          <a:xfrm flipV="1">
            <a:off x="5481852" y="2960223"/>
            <a:ext cx="2565156" cy="1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24BCA3-66AD-45FD-B51B-3B58729228C1}"/>
              </a:ext>
            </a:extLst>
          </p:cNvPr>
          <p:cNvCxnSpPr/>
          <p:nvPr/>
        </p:nvCxnSpPr>
        <p:spPr>
          <a:xfrm flipV="1">
            <a:off x="5481851" y="3078633"/>
            <a:ext cx="2565156" cy="1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ylinder 28">
            <a:extLst>
              <a:ext uri="{FF2B5EF4-FFF2-40B4-BE49-F238E27FC236}">
                <a16:creationId xmlns:a16="http://schemas.microsoft.com/office/drawing/2014/main" id="{9A3CFED9-518E-49AF-ACC2-5F68A2EE440F}"/>
              </a:ext>
            </a:extLst>
          </p:cNvPr>
          <p:cNvSpPr/>
          <p:nvPr/>
        </p:nvSpPr>
        <p:spPr>
          <a:xfrm>
            <a:off x="4815058" y="3671670"/>
            <a:ext cx="373467" cy="3032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F9B4CCF2-6F0B-457E-A4A5-B50E6D492CE3}"/>
              </a:ext>
            </a:extLst>
          </p:cNvPr>
          <p:cNvSpPr/>
          <p:nvPr/>
        </p:nvSpPr>
        <p:spPr>
          <a:xfrm>
            <a:off x="5584385" y="3213634"/>
            <a:ext cx="621539" cy="590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66FF44EC-F2E3-4E41-AFC5-8CE998268CED}"/>
              </a:ext>
            </a:extLst>
          </p:cNvPr>
          <p:cNvSpPr/>
          <p:nvPr/>
        </p:nvSpPr>
        <p:spPr>
          <a:xfrm>
            <a:off x="5584385" y="3919857"/>
            <a:ext cx="621539" cy="59052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401117-6E02-4C19-9436-8C61D67D068E}"/>
              </a:ext>
            </a:extLst>
          </p:cNvPr>
          <p:cNvSpPr txBox="1"/>
          <p:nvPr/>
        </p:nvSpPr>
        <p:spPr>
          <a:xfrm>
            <a:off x="322474" y="2994229"/>
            <a:ext cx="2291137" cy="141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8" b="1" dirty="0"/>
              <a:t>CPU 1X</a:t>
            </a:r>
          </a:p>
          <a:p>
            <a:r>
              <a:rPr lang="en-US" sz="2798" b="1" dirty="0"/>
              <a:t>Memory 1X</a:t>
            </a:r>
          </a:p>
          <a:p>
            <a:r>
              <a:rPr lang="en-US" sz="2798" b="1" dirty="0"/>
              <a:t>Network 1X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0D323D-2A36-461E-9453-8BA48CA6A075}"/>
              </a:ext>
            </a:extLst>
          </p:cNvPr>
          <p:cNvSpPr txBox="1"/>
          <p:nvPr/>
        </p:nvSpPr>
        <p:spPr>
          <a:xfrm>
            <a:off x="9285903" y="3218856"/>
            <a:ext cx="2265998" cy="1414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798" b="1" dirty="0"/>
              <a:t>CPU 8X </a:t>
            </a:r>
          </a:p>
          <a:p>
            <a:pPr algn="r"/>
            <a:r>
              <a:rPr lang="en-US" sz="2798" b="1" dirty="0"/>
              <a:t>Memory 4X</a:t>
            </a:r>
          </a:p>
          <a:p>
            <a:pPr algn="r"/>
            <a:r>
              <a:rPr lang="en-US" sz="2798" b="1" dirty="0"/>
              <a:t>Network 1X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A04699-F5A0-4742-B618-444B3CA6CD15}"/>
              </a:ext>
            </a:extLst>
          </p:cNvPr>
          <p:cNvSpPr txBox="1"/>
          <p:nvPr/>
        </p:nvSpPr>
        <p:spPr>
          <a:xfrm>
            <a:off x="2655842" y="3393046"/>
            <a:ext cx="2291135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8" b="1" dirty="0"/>
              <a:t>Capacity 1X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9AA25-C3EB-4405-AA52-6874A0C4C236}"/>
              </a:ext>
            </a:extLst>
          </p:cNvPr>
          <p:cNvSpPr txBox="1"/>
          <p:nvPr/>
        </p:nvSpPr>
        <p:spPr>
          <a:xfrm>
            <a:off x="2704873" y="3004751"/>
            <a:ext cx="1223133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8" b="1" dirty="0"/>
              <a:t>IO 1X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EF6689-4B79-4848-9885-D83349D5E490}"/>
              </a:ext>
            </a:extLst>
          </p:cNvPr>
          <p:cNvSpPr txBox="1"/>
          <p:nvPr/>
        </p:nvSpPr>
        <p:spPr>
          <a:xfrm>
            <a:off x="2681367" y="3829526"/>
            <a:ext cx="2411637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8" b="1" dirty="0"/>
              <a:t>Latency 1X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8C8BC4-5EAB-4027-95CE-090E9DC4BE06}"/>
              </a:ext>
            </a:extLst>
          </p:cNvPr>
          <p:cNvSpPr txBox="1"/>
          <p:nvPr/>
        </p:nvSpPr>
        <p:spPr>
          <a:xfrm>
            <a:off x="6297186" y="3087333"/>
            <a:ext cx="1223133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8" b="1" dirty="0"/>
              <a:t>IO 2X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5C3F74-231D-425B-9093-6E66F683B2F0}"/>
              </a:ext>
            </a:extLst>
          </p:cNvPr>
          <p:cNvSpPr txBox="1"/>
          <p:nvPr/>
        </p:nvSpPr>
        <p:spPr>
          <a:xfrm>
            <a:off x="6287210" y="3485490"/>
            <a:ext cx="2329746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8" b="1" dirty="0"/>
              <a:t>Capacity 8X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B9669D-5EC1-4D2F-9869-F90F47678B73}"/>
              </a:ext>
            </a:extLst>
          </p:cNvPr>
          <p:cNvSpPr txBox="1"/>
          <p:nvPr/>
        </p:nvSpPr>
        <p:spPr>
          <a:xfrm>
            <a:off x="6323609" y="3955446"/>
            <a:ext cx="21257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310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62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931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24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552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586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173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484" algn="l" defTabSz="1218621" rtl="0" eaLnBrk="1" latinLnBrk="0" hangingPunct="1"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8" b="1" dirty="0"/>
              <a:t>Latency 1X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07FFFE-200D-4AEC-A6A0-5F342930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91" y="1700342"/>
            <a:ext cx="2540220" cy="2170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4C14BF-0B6E-49D1-8646-4099C2C4CE52}"/>
                  </a:ext>
                </a:extLst>
              </p:cNvPr>
              <p:cNvSpPr txBox="1"/>
              <p:nvPr/>
            </p:nvSpPr>
            <p:spPr>
              <a:xfrm>
                <a:off x="343357" y="4762874"/>
                <a:ext cx="4095019" cy="6164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310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621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7931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242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6552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5863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5173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4484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2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32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2132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132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sty m:val="p"/>
                            </m:rPr>
                            <a:rPr lang="en-US" sz="2132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132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sty m:val="p"/>
                            </m:rPr>
                            <a:rPr lang="en-US" sz="2132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132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sty m:val="p"/>
                            </m:rPr>
                            <a:rPr lang="en-US" sz="2132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132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sty m:val="p"/>
                            </m:rPr>
                            <a:rPr lang="en-US" sz="2132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132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sty m:val="p"/>
                            </m:rPr>
                            <a:rPr lang="en-US" sz="2132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132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132" i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sty m:val="p"/>
                        </m:rPr>
                        <a:rPr lang="en-US" sz="2132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4C14BF-0B6E-49D1-8646-4099C2C4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7" y="4762874"/>
                <a:ext cx="4095019" cy="61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10F19A-20D2-4B40-BFB0-3AA058F8413E}"/>
                  </a:ext>
                </a:extLst>
              </p:cNvPr>
              <p:cNvSpPr txBox="1"/>
              <p:nvPr/>
            </p:nvSpPr>
            <p:spPr>
              <a:xfrm>
                <a:off x="5584384" y="4823159"/>
                <a:ext cx="4585948" cy="693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310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621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7931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242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6552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5863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5173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4484" algn="l" defTabSz="1218621" rtl="0" eaLnBrk="1" latinLnBrk="0" hangingPunct="1"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99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99" b="0" i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lang="en-US" sz="2399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399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399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399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sty m:val="p"/>
                            </m:rPr>
                            <a:rPr lang="en-US" sz="2399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399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399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399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99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lang="en-US" sz="2399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399" i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sty m:val="p"/>
                            </m:rPr>
                            <a:rPr lang="en-US" sz="2399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399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399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99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sz="2399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F10F19A-20D2-4B40-BFB0-3AA058F84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384" y="4823159"/>
                <a:ext cx="4585948" cy="693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8013FF-31BA-4B5D-8652-AF1A8BA57869}"/>
              </a:ext>
            </a:extLst>
          </p:cNvPr>
          <p:cNvCxnSpPr/>
          <p:nvPr/>
        </p:nvCxnSpPr>
        <p:spPr>
          <a:xfrm flipV="1">
            <a:off x="481418" y="1528194"/>
            <a:ext cx="10712601" cy="4107114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60201D-3697-469C-9935-6C023922DA4C}"/>
              </a:ext>
            </a:extLst>
          </p:cNvPr>
          <p:cNvCxnSpPr>
            <a:cxnSpLocks/>
          </p:cNvCxnSpPr>
          <p:nvPr/>
        </p:nvCxnSpPr>
        <p:spPr>
          <a:xfrm>
            <a:off x="481418" y="1478728"/>
            <a:ext cx="10712601" cy="4107114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B0C71B7-820A-4668-BAC2-DE3A9329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– The Wrong Approach</a:t>
            </a:r>
          </a:p>
        </p:txBody>
      </p:sp>
    </p:spTree>
    <p:extLst>
      <p:ext uri="{BB962C8B-B14F-4D97-AF65-F5344CB8AC3E}">
        <p14:creationId xmlns:p14="http://schemas.microsoft.com/office/powerpoint/2010/main" val="6246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/>
      <p:bldP spid="34" grpId="0"/>
      <p:bldP spid="35" grpId="0"/>
      <p:bldP spid="36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B94CA-6238-4EDF-963A-25DD3E272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1558" y="1128755"/>
            <a:ext cx="7108896" cy="495140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C391E6-4333-4C1E-8B30-9A1B3FF7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Pyramid</a:t>
            </a:r>
          </a:p>
        </p:txBody>
      </p:sp>
    </p:spTree>
    <p:extLst>
      <p:ext uri="{BB962C8B-B14F-4D97-AF65-F5344CB8AC3E}">
        <p14:creationId xmlns:p14="http://schemas.microsoft.com/office/powerpoint/2010/main" val="4237670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746A-B1C5-4EF3-AE24-06EA23F8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718A7-B612-4FE7-B4AB-42BF54B0D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NVMe</a:t>
            </a:r>
            <a:r>
              <a:rPr lang="en-US" dirty="0"/>
              <a:t>	Disk</a:t>
            </a:r>
          </a:p>
          <a:p>
            <a:pPr marL="0" indent="0">
              <a:buNone/>
            </a:pPr>
            <a:r>
              <a:rPr lang="en-US" dirty="0"/>
              <a:t>		PCIe Card</a:t>
            </a:r>
          </a:p>
          <a:p>
            <a:r>
              <a:rPr lang="en-US" dirty="0"/>
              <a:t>NVDIMM</a:t>
            </a:r>
          </a:p>
          <a:p>
            <a:r>
              <a:rPr lang="en-US" dirty="0"/>
              <a:t>PMEM – </a:t>
            </a:r>
            <a:r>
              <a:rPr lang="en-US" dirty="0" err="1"/>
              <a:t>Optane</a:t>
            </a:r>
            <a:r>
              <a:rPr lang="en-US" dirty="0"/>
              <a:t> DC Persistent Memory</a:t>
            </a:r>
          </a:p>
          <a:p>
            <a:endParaRPr lang="en-US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716DD418-580B-4675-871D-E5E8569C3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992570"/>
            <a:ext cx="2337396" cy="1753047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1903BB27-7F75-4430-B64F-7DB2C12A6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4664461"/>
            <a:ext cx="2257383" cy="1252142"/>
          </a:xfrm>
          <a:prstGeom prst="rect">
            <a:avLst/>
          </a:prstGeom>
        </p:spPr>
      </p:pic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E56AC57-AA30-4283-9937-8DA393C1A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4112175"/>
            <a:ext cx="3312368" cy="1927614"/>
          </a:xfrm>
          <a:prstGeom prst="rect">
            <a:avLst/>
          </a:prstGeom>
        </p:spPr>
      </p:pic>
      <p:pic>
        <p:nvPicPr>
          <p:cNvPr id="2050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6073E6D0-E34E-44DD-A475-DFA5AB52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076480"/>
            <a:ext cx="2359022" cy="280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32B0A3-5D8F-49F7-A6B5-42125560B592}"/>
              </a:ext>
            </a:extLst>
          </p:cNvPr>
          <p:cNvSpPr txBox="1"/>
          <p:nvPr/>
        </p:nvSpPr>
        <p:spPr>
          <a:xfrm>
            <a:off x="613172" y="4005064"/>
            <a:ext cx="3479984" cy="526348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799" dirty="0"/>
              <a:t>Latency measured in µs and 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2494F-9535-4896-8027-0D29E4490EFE}"/>
              </a:ext>
            </a:extLst>
          </p:cNvPr>
          <p:cNvSpPr txBox="1"/>
          <p:nvPr/>
        </p:nvSpPr>
        <p:spPr>
          <a:xfrm>
            <a:off x="8184232" y="3049546"/>
            <a:ext cx="2592288" cy="37945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sz="1799" dirty="0"/>
              <a:t>1 PB in about 70 Minutes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B742B-C997-4C91-8CB4-6B0133573347}"/>
              </a:ext>
            </a:extLst>
          </p:cNvPr>
          <p:cNvSpPr txBox="1"/>
          <p:nvPr/>
        </p:nvSpPr>
        <p:spPr>
          <a:xfrm>
            <a:off x="695400" y="6084027"/>
            <a:ext cx="2867900" cy="37945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sz="1799" dirty="0"/>
              <a:t>24 TB in about 300 seconds</a:t>
            </a:r>
          </a:p>
          <a:p>
            <a:endParaRPr lang="en-US" sz="1799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909AE-0569-4777-A2C3-D8D6C82CC68B}"/>
              </a:ext>
            </a:extLst>
          </p:cNvPr>
          <p:cNvSpPr txBox="1"/>
          <p:nvPr/>
        </p:nvSpPr>
        <p:spPr>
          <a:xfrm>
            <a:off x="3935760" y="6086788"/>
            <a:ext cx="2867900" cy="37945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r>
              <a:rPr lang="en-US" sz="1799" dirty="0"/>
              <a:t>1.5 TB in about 3 seconds</a:t>
            </a:r>
          </a:p>
          <a:p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187390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7B08-488D-4DF1-B239-12765E03333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Low Latency Server (OLTP Workload)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C4110-1B15-4E59-8938-E38FD308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02" y="1556792"/>
            <a:ext cx="7819370" cy="3168352"/>
          </a:xfrm>
          <a:prstGeom prst="rect">
            <a:avLst/>
          </a:prstGeom>
        </p:spPr>
      </p:pic>
      <p:pic>
        <p:nvPicPr>
          <p:cNvPr id="12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A6B9FC1E-CAA5-4A74-A4EC-B4531B0F1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278" y="2132856"/>
            <a:ext cx="720080" cy="58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875B9E5A-805F-41A2-8FD5-404FF393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670" y="1628801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EB38D485-B629-4849-8F5C-592253B6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66" y="1628800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1D285427-CC0D-4918-AB63-8B20A1B1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78" y="2721233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5B506E84-577C-4CEC-8B9A-903A64AE4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74" y="2696287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ACBE965-63D8-44A3-8D23-508C769F0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724903" y="1772816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618619B5-70AB-4F35-9790-E7D6A025D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300967" y="1923956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27FCE95-89F2-4E7B-BAF2-0729F56C5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737678" y="2247346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C23BA9E4-F49E-4371-B667-BA6D16CE5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313742" y="2398486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E860E3A2-C431-4138-912F-A55A7E328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724903" y="2722434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10FF2F51-A483-47D2-AD3C-99FEED39C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300967" y="2873574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43C24323-3452-435A-A130-612DD3613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737678" y="3196964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1A83D0F0-0FA8-4FF4-AE12-CF420282C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313742" y="3348104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3D2719F2-A2EA-4691-B5DD-DC29E45EE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740378" y="3687564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A34860F6-950D-478C-9FD5-3DB34E16E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316442" y="3838704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C35C5DA-8EFA-4E1B-A6BE-35A941734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753153" y="4162094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DF0FBE3F-A22B-4354-88EA-80DEB1329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329217" y="4313234"/>
            <a:ext cx="1283369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C2BB88D0-CEA5-4ADD-8C0C-45256AD2F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7662813" y="4506138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circuit board&#10;&#10;Description automatically generated">
            <a:extLst>
              <a:ext uri="{FF2B5EF4-FFF2-40B4-BE49-F238E27FC236}">
                <a16:creationId xmlns:a16="http://schemas.microsoft.com/office/drawing/2014/main" id="{96A328BE-CFEB-4AF9-B6FF-03516EDA87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98" y="1304733"/>
            <a:ext cx="1516635" cy="882597"/>
          </a:xfrm>
          <a:prstGeom prst="rect">
            <a:avLst/>
          </a:prstGeom>
        </p:spPr>
      </p:pic>
      <p:pic>
        <p:nvPicPr>
          <p:cNvPr id="30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8398670E-5788-42C0-85E1-B86EF88D7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36" y="1639258"/>
            <a:ext cx="720080" cy="85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4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D9B3-4400-44A0-B301-9B609513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Commodity Server (Mixed Workload)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D1407-3971-45FA-9386-DEBC3082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Socket Server (2 CPU’s, Intel or AMD)</a:t>
            </a:r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2000" dirty="0"/>
              <a:t>Higher Latency</a:t>
            </a:r>
          </a:p>
          <a:p>
            <a:pPr marL="0" indent="0">
              <a:buNone/>
            </a:pPr>
            <a:r>
              <a:rPr lang="en-US" sz="2000" dirty="0"/>
              <a:t>							2 x Memory (4/6TB)</a:t>
            </a:r>
          </a:p>
          <a:p>
            <a:pPr marL="0" indent="0">
              <a:buNone/>
            </a:pPr>
            <a:r>
              <a:rPr lang="en-US" sz="2000" dirty="0"/>
              <a:t>							2 x Disk Capacity (~120TB usable)</a:t>
            </a:r>
          </a:p>
          <a:p>
            <a:pPr marL="0" indent="0">
              <a:buNone/>
            </a:pPr>
            <a:r>
              <a:rPr lang="en-US" sz="2000" dirty="0"/>
              <a:t>							2 x CPU (up to 112/128 Cores)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9C112-8768-4177-9BF2-E4EB958B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04652"/>
            <a:ext cx="4990686" cy="3876450"/>
          </a:xfrm>
          <a:prstGeom prst="rect">
            <a:avLst/>
          </a:prstGeom>
        </p:spPr>
      </p:pic>
      <p:pic>
        <p:nvPicPr>
          <p:cNvPr id="1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83FA7AED-B776-4003-8887-E2FB658F6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75667" y="2740474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3C9E7537-856D-4674-A8D9-8E69D0923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5870702" y="4337263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579098ED-A98B-4C1B-867B-47F1C6EAC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75829" y="2661342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B8D55B7-CE2E-44EC-BA77-400334AF3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75667" y="3044705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C4ADCC7-B836-4AB9-A1AB-963CABD37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75829" y="2965573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8A6CF05D-122C-4940-97C2-D1CAE61F0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75667" y="335920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7563B41-6346-4D50-BAD9-D03352AD7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75829" y="328006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C4A6D7B7-E9D9-4AD1-9AE3-93D1C008D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75667" y="3697409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B5DC62BA-712E-4DE2-85D9-B2E2D4E1B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75829" y="3618277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EA000EF8-7AB0-42D0-902A-863B54578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85453" y="3970565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0194CF56-D138-411A-8A7E-0F7DC31DC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85615" y="3891433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11BC1B9F-8A73-41AA-BEF6-B8C3DD185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85453" y="4274796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53DCAB1-575F-4D2F-B4C2-FF2D2FEA5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85615" y="4195664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20C019BD-50A9-4CFB-9A8F-5989F0B4D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85453" y="4589291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DE3F216A-FF31-48FF-BAE2-2435CB059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85615" y="4510159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0E364EB-FE1B-453A-95E6-230A9C6E4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85453" y="492750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A733D294-9AED-483F-B9EC-1F399ABD6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85615" y="484836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A629B8AC-31B2-426A-9ED9-B70A86B86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406040" y="5218899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00A4D26F-6F65-408F-AFCE-B24BF12E7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6202" y="5139767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0CBC4F8C-9BBD-4204-B3D5-AB2A57CCB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406040" y="552313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15814D29-96D9-40F5-8647-1AE5F93E8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6202" y="544399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BCABFC6C-828D-495C-B830-886CBE7CE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406040" y="5837625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E191D526-9302-4BF7-91D9-8A380CCB6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6202" y="5758493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07A3609-E4CB-4136-AB48-A0E76A988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406040" y="6175834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DAE916AB-B99D-4A70-9947-2CA8BA2BF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306202" y="6096702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BB18B627-898C-4496-9C9E-E44065502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995302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F3CE8553-2EFB-413C-AE67-2D3C9BBA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03" y="4585729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A0E4E2E4-3C73-4301-A39A-19CA96D81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2602137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34185865-C4BC-4748-8E92-8451778D7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720" y="2602137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7D0FF7DE-898C-4082-B686-31866A5F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340636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8C5942C1-3839-4595-A38A-FA360AD30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3352261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194C4AF1-5F8D-47BA-97A6-BA033ED5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79" y="4866074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44E34933-099F-46E1-8A5C-0764CFB4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007" y="4866074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86B86EFD-7B49-4667-BB9F-B530B9242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79" y="5604573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F1695ACB-21AC-4171-89D2-6961BC36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151" y="5616198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0793CF1D-C759-47FC-AF26-5B285C770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5986153" y="3843636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6104B1AC-A51C-4E9F-BA2B-8EF1E80BF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16" y="2599550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1BEEE481-3E51-4BDE-9D06-43C7C723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16" y="5604573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1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D3D5-230B-474B-8D09-E0E6823A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the System Resources between CPUs</a:t>
            </a:r>
          </a:p>
        </p:txBody>
      </p:sp>
      <p:pic>
        <p:nvPicPr>
          <p:cNvPr id="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3316484F-EC1E-4E9E-A8F5-062C0A52C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559497" y="2636912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E1F86E5-3FCD-4ACB-BCC1-486B5D361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1459659" y="255778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A905F563-1932-4DF4-84D6-8732C93B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69" y="1988840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6AA9B923-B60A-4B2E-879B-DF38025F6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74" y="2960766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81861638-4BEF-4CB0-88B9-C43618A40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1403391" y="3608838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8B49AE81-CCC7-4DEA-90AA-883295EB9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572309" y="266055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7583E2E3-F3F5-4C58-B0F3-FA4ED4D9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2472471" y="258141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2F0C09E2-1599-4671-8BC9-94C34D8B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81" y="2012478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9A3A6AC2-88F2-4495-9F9B-E9E093FA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86" y="2984404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890EA7F1-8D07-48F5-BFB8-F4B1763F0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2416203" y="3632476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9DE06341-3E6D-4960-AFD1-A81C6D5DC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5051416" y="270892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F1E01629-9FD1-4484-B07B-1A2C5C524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4951578" y="262978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6498A550-8F15-4B21-A36C-7E315BFB3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060848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1A609AAE-44FE-4C45-A90D-20152A7D1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93" y="3032774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101BFDD0-A629-484C-BCB2-D469208E1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4929725" y="5157192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254570AE-BFBA-4C5F-8788-B944FE1AE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6026129" y="2708920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8E5C3A7B-99DE-47CD-8650-24D7CF7B5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5926291" y="2629788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7C83B097-BCFC-4B05-A259-253BB1507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01" y="2060848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53231A9E-3527-495C-B647-63999EF47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93" y="3751746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DCF206F7-9394-4B17-AF1B-AA9373AF6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4929725" y="4474619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AB8D6279-D765-489F-B755-A710369E3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8543335" y="2716044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Kingston ValueRAM 32GB (1 x 32GB) DDR4 2400 RAM (Server Memory) ECC Reg  Micron A DIMM (288-Pin) KVR24R17D4/32MA - Newegg.com">
            <a:extLst>
              <a:ext uri="{FF2B5EF4-FFF2-40B4-BE49-F238E27FC236}">
                <a16:creationId xmlns:a16="http://schemas.microsoft.com/office/drawing/2014/main" id="{5BE90C11-77FE-4EEA-8CEB-946B7560C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1" b="35385"/>
          <a:stretch/>
        </p:blipFill>
        <p:spPr bwMode="auto">
          <a:xfrm>
            <a:off x="8443497" y="2636912"/>
            <a:ext cx="673427" cy="1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59E888FB-006C-4910-AC55-C1922F64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807" y="2067972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2AE3B1D2-38BD-451D-B853-AA7D6DA61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12" y="3039898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D85C4A21-F145-4D99-8ECF-F1721EAD2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8421644" y="5164316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E4C4B2A5-5EE5-418D-BDCF-576C0CEE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166" y="2060848"/>
            <a:ext cx="490424" cy="40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E1FE2BE2-4DF7-440B-BC69-0A0D105B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12" y="3758870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Mellanox ConnectX-5 EX Dual Port 100GbE QSFP28 PCIe Adapter, Low Profile 1">
            <a:extLst>
              <a:ext uri="{FF2B5EF4-FFF2-40B4-BE49-F238E27FC236}">
                <a16:creationId xmlns:a16="http://schemas.microsoft.com/office/drawing/2014/main" id="{D66075B4-E186-421E-A5DA-E6B149D36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17185" r="12201" b="19817"/>
          <a:stretch/>
        </p:blipFill>
        <p:spPr bwMode="auto">
          <a:xfrm>
            <a:off x="8421644" y="4481743"/>
            <a:ext cx="82953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6079BF-3C60-4C9C-A8F5-30A3763E4C21}"/>
              </a:ext>
            </a:extLst>
          </p:cNvPr>
          <p:cNvCxnSpPr>
            <a:cxnSpLocks/>
          </p:cNvCxnSpPr>
          <p:nvPr/>
        </p:nvCxnSpPr>
        <p:spPr>
          <a:xfrm flipV="1">
            <a:off x="5015880" y="1988840"/>
            <a:ext cx="1728192" cy="3744416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9074019-0B06-43AE-A1FA-D85E267DDD15}"/>
              </a:ext>
            </a:extLst>
          </p:cNvPr>
          <p:cNvCxnSpPr>
            <a:cxnSpLocks/>
          </p:cNvCxnSpPr>
          <p:nvPr/>
        </p:nvCxnSpPr>
        <p:spPr>
          <a:xfrm>
            <a:off x="5015880" y="2012478"/>
            <a:ext cx="1872208" cy="3720778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68757A6-DF38-4860-9F24-F28272BBB500}"/>
              </a:ext>
            </a:extLst>
          </p:cNvPr>
          <p:cNvCxnSpPr>
            <a:cxnSpLocks/>
          </p:cNvCxnSpPr>
          <p:nvPr/>
        </p:nvCxnSpPr>
        <p:spPr>
          <a:xfrm flipV="1">
            <a:off x="8406100" y="2067972"/>
            <a:ext cx="1728192" cy="3744416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B0BE5D-2877-4B92-8EBE-9C15D76DFD36}"/>
              </a:ext>
            </a:extLst>
          </p:cNvPr>
          <p:cNvCxnSpPr>
            <a:cxnSpLocks/>
          </p:cNvCxnSpPr>
          <p:nvPr/>
        </p:nvCxnSpPr>
        <p:spPr>
          <a:xfrm>
            <a:off x="8406100" y="2091610"/>
            <a:ext cx="1872208" cy="3720778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9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D3D5-230B-474B-8D09-E0E6823A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Affinity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E6DE9-2046-4B10-A4AF-F51EA628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1334"/>
            <a:ext cx="10515600" cy="9922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Set IO Affinity to one core of the CPU that has the NVDIMM connected</a:t>
            </a:r>
          </a:p>
          <a:p>
            <a:r>
              <a:rPr lang="en-US" dirty="0"/>
              <a:t>Same CPU needs to have the </a:t>
            </a:r>
            <a:r>
              <a:rPr lang="en-US" dirty="0" err="1"/>
              <a:t>NVMe</a:t>
            </a:r>
            <a:r>
              <a:rPr lang="en-US" dirty="0"/>
              <a:t> drive or PMEM connected which holds the logfile </a:t>
            </a:r>
          </a:p>
          <a:p>
            <a:r>
              <a:rPr lang="en-US" dirty="0"/>
              <a:t>Set CPU affinity for the </a:t>
            </a:r>
            <a:r>
              <a:rPr lang="en-US" dirty="0" err="1"/>
              <a:t>NVMe</a:t>
            </a:r>
            <a:r>
              <a:rPr lang="en-US" dirty="0"/>
              <a:t> driver to the same core</a:t>
            </a:r>
          </a:p>
          <a:p>
            <a:endParaRPr lang="en-US" dirty="0"/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1EDC925D-B5B3-4F7B-90F4-1C287126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493989"/>
            <a:ext cx="3959580" cy="2304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8AAAC6-4986-4887-A421-A7510E1CF438}"/>
              </a:ext>
            </a:extLst>
          </p:cNvPr>
          <p:cNvSpPr txBox="1"/>
          <p:nvPr/>
        </p:nvSpPr>
        <p:spPr>
          <a:xfrm>
            <a:off x="1343472" y="5393981"/>
            <a:ext cx="6809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PERSISTENT_LOG_BUFFER = ON </a:t>
            </a:r>
          </a:p>
          <a:p>
            <a:r>
              <a:rPr lang="en-US" sz="1800" dirty="0"/>
              <a:t>	(DIRECTORY_NAME=‘Path to NVDIMM Storage’ )</a:t>
            </a:r>
          </a:p>
        </p:txBody>
      </p:sp>
      <p:pic>
        <p:nvPicPr>
          <p:cNvPr id="8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47E8580D-4D07-4F68-978A-E835178A1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052737"/>
            <a:ext cx="2410834" cy="28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y Won't My Program use More than 25% of the CPU? - Ask Leo!">
            <a:extLst>
              <a:ext uri="{FF2B5EF4-FFF2-40B4-BE49-F238E27FC236}">
                <a16:creationId xmlns:a16="http://schemas.microsoft.com/office/drawing/2014/main" id="{39F9277C-2A4C-400C-AC91-9F6E3D48C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2246876"/>
            <a:ext cx="1800200" cy="147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F1694DE9-199A-499F-92BD-F85412C1E38C}"/>
              </a:ext>
            </a:extLst>
          </p:cNvPr>
          <p:cNvSpPr/>
          <p:nvPr/>
        </p:nvSpPr>
        <p:spPr>
          <a:xfrm>
            <a:off x="4491383" y="2988803"/>
            <a:ext cx="1008972" cy="432048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12D49522-B2C3-43E4-B796-06028DBE660B}"/>
              </a:ext>
            </a:extLst>
          </p:cNvPr>
          <p:cNvSpPr/>
          <p:nvPr/>
        </p:nvSpPr>
        <p:spPr>
          <a:xfrm>
            <a:off x="7392608" y="2988803"/>
            <a:ext cx="1008972" cy="432048"/>
          </a:xfrm>
          <a:prstGeom prst="left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095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C7AF2-9740-45CE-9761-78D89CF4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2205439" cy="5502264"/>
          </a:xfrm>
        </p:spPr>
        <p:txBody>
          <a:bodyPr>
            <a:normAutofit/>
          </a:bodyPr>
          <a:lstStyle/>
          <a:p>
            <a:r>
              <a:rPr lang="en-US" dirty="0"/>
              <a:t>Set IO Affinity for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4">
            <a:extLst>
              <a:ext uri="{FF2B5EF4-FFF2-40B4-BE49-F238E27FC236}">
                <a16:creationId xmlns:a16="http://schemas.microsoft.com/office/drawing/2014/main" id="{623D9262-DA94-4242-8455-0868B016B0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3110" y="677338"/>
          <a:ext cx="7881687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63A4E4E0-28C4-405C-B968-58C6D83E4C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98981" y="755734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14250BD0-7F7E-4492-8218-3A182330EB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82285" y="2237091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15527F08-B8DE-4755-9BF2-1DCD550D6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783953" y="3636520"/>
            <a:ext cx="1041109" cy="109111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9077680-A35B-4399-94B6-A3D0C8F2F8E7}"/>
              </a:ext>
            </a:extLst>
          </p:cNvPr>
          <p:cNvSpPr/>
          <p:nvPr/>
        </p:nvSpPr>
        <p:spPr>
          <a:xfrm>
            <a:off x="897590" y="5075883"/>
            <a:ext cx="2121408" cy="1069848"/>
          </a:xfrm>
          <a:prstGeom prst="wedgeRoundRectCallout">
            <a:avLst>
              <a:gd name="adj1" fmla="val 99819"/>
              <a:gd name="adj2" fmla="val -111111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Plus CPU Affinity and TF 8002</a:t>
            </a:r>
          </a:p>
        </p:txBody>
      </p:sp>
    </p:spTree>
    <p:extLst>
      <p:ext uri="{BB962C8B-B14F-4D97-AF65-F5344CB8AC3E}">
        <p14:creationId xmlns:p14="http://schemas.microsoft.com/office/powerpoint/2010/main" val="2830268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D9B3-4400-44A0-B301-9B609513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Concurrency and Throughput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D1407-3971-45FA-9386-DEBC3082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 Socket Server (Intel 8 x 28 Cores)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224 Cores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8018E-ADEA-474C-85C4-7C23911E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861259"/>
            <a:ext cx="3686176" cy="217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685CA-EDB4-419B-AE46-198C2B3E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340768"/>
            <a:ext cx="4536504" cy="5282081"/>
          </a:xfrm>
          <a:prstGeom prst="rect">
            <a:avLst/>
          </a:prstGeom>
        </p:spPr>
      </p:pic>
      <p:pic>
        <p:nvPicPr>
          <p:cNvPr id="6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E077D6DE-F347-4F1A-839E-F6202F848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07" y="3121629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FC84161D-0E8D-4089-AD66-6A6C5465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07" y="4123590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ntel DC P4510 2TB &amp; 8TB Enterprise PCIe NVMe SSD Review | TweakTown">
            <a:extLst>
              <a:ext uri="{FF2B5EF4-FFF2-40B4-BE49-F238E27FC236}">
                <a16:creationId xmlns:a16="http://schemas.microsoft.com/office/drawing/2014/main" id="{538043AC-9358-40DF-9F70-EC49A912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07" y="5335170"/>
            <a:ext cx="516270" cy="61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C78731-9D03-4804-B88B-91AA06E1C574}"/>
              </a:ext>
            </a:extLst>
          </p:cNvPr>
          <p:cNvCxnSpPr>
            <a:cxnSpLocks/>
          </p:cNvCxnSpPr>
          <p:nvPr/>
        </p:nvCxnSpPr>
        <p:spPr>
          <a:xfrm flipH="1">
            <a:off x="4663440" y="3255264"/>
            <a:ext cx="700267" cy="8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F6DC0C-8D74-41D4-B209-04E4ADBF0980}"/>
              </a:ext>
            </a:extLst>
          </p:cNvPr>
          <p:cNvCxnSpPr>
            <a:cxnSpLocks/>
          </p:cNvCxnSpPr>
          <p:nvPr/>
        </p:nvCxnSpPr>
        <p:spPr>
          <a:xfrm flipH="1" flipV="1">
            <a:off x="4663440" y="3474032"/>
            <a:ext cx="729954" cy="1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6344DC-3E27-4C9A-B291-330DF6930CB0}"/>
              </a:ext>
            </a:extLst>
          </p:cNvPr>
          <p:cNvCxnSpPr>
            <a:cxnSpLocks/>
          </p:cNvCxnSpPr>
          <p:nvPr/>
        </p:nvCxnSpPr>
        <p:spPr>
          <a:xfrm flipH="1" flipV="1">
            <a:off x="4663440" y="3617472"/>
            <a:ext cx="696887" cy="67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F5472A-C775-405F-88EC-D6D24014E190}"/>
              </a:ext>
            </a:extLst>
          </p:cNvPr>
          <p:cNvCxnSpPr>
            <a:cxnSpLocks/>
          </p:cNvCxnSpPr>
          <p:nvPr/>
        </p:nvCxnSpPr>
        <p:spPr>
          <a:xfrm flipH="1" flipV="1">
            <a:off x="4663440" y="4441749"/>
            <a:ext cx="696887" cy="16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8D0B0D-99B7-4DF6-A708-4F645F2B0B02}"/>
              </a:ext>
            </a:extLst>
          </p:cNvPr>
          <p:cNvCxnSpPr>
            <a:cxnSpLocks/>
          </p:cNvCxnSpPr>
          <p:nvPr/>
        </p:nvCxnSpPr>
        <p:spPr>
          <a:xfrm flipH="1" flipV="1">
            <a:off x="4531406" y="4674125"/>
            <a:ext cx="828921" cy="78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908F05-837A-4D3C-9414-CA254DD46F02}"/>
              </a:ext>
            </a:extLst>
          </p:cNvPr>
          <p:cNvCxnSpPr>
            <a:cxnSpLocks/>
          </p:cNvCxnSpPr>
          <p:nvPr/>
        </p:nvCxnSpPr>
        <p:spPr>
          <a:xfrm flipH="1" flipV="1">
            <a:off x="2746192" y="4645478"/>
            <a:ext cx="2576922" cy="873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8B6D35-FF22-4735-B6AC-BB4DED09F830}"/>
              </a:ext>
            </a:extLst>
          </p:cNvPr>
          <p:cNvCxnSpPr>
            <a:cxnSpLocks/>
          </p:cNvCxnSpPr>
          <p:nvPr/>
        </p:nvCxnSpPr>
        <p:spPr>
          <a:xfrm flipV="1">
            <a:off x="3562684" y="5037724"/>
            <a:ext cx="2274780" cy="774041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1EE8A9-9F3B-4645-9891-BCB377AC521C}"/>
              </a:ext>
            </a:extLst>
          </p:cNvPr>
          <p:cNvCxnSpPr>
            <a:cxnSpLocks/>
          </p:cNvCxnSpPr>
          <p:nvPr/>
        </p:nvCxnSpPr>
        <p:spPr>
          <a:xfrm>
            <a:off x="3649436" y="4983047"/>
            <a:ext cx="2269671" cy="925750"/>
          </a:xfrm>
          <a:prstGeom prst="line">
            <a:avLst/>
          </a:prstGeom>
          <a:ln w="203200">
            <a:solidFill>
              <a:srgbClr val="FF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987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198A-C601-4D9A-97D5-9C20E31D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38579"/>
          </a:xfrm>
        </p:spPr>
        <p:txBody>
          <a:bodyPr>
            <a:normAutofit/>
          </a:bodyPr>
          <a:lstStyle/>
          <a:p>
            <a:r>
              <a:rPr lang="en-US" dirty="0"/>
              <a:t>High Throughput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B44B3-A5DB-4A54-8128-93C42C3F9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735"/>
            <a:ext cx="10515600" cy="37172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8 x PCIe 16 connectors</a:t>
            </a:r>
          </a:p>
          <a:p>
            <a:pPr lvl="1"/>
            <a:r>
              <a:rPr lang="en-US" dirty="0"/>
              <a:t>PCIe switches to</a:t>
            </a:r>
          </a:p>
          <a:p>
            <a:pPr lvl="1"/>
            <a:r>
              <a:rPr lang="en-US" dirty="0"/>
              <a:t>64 x PCIe 4x </a:t>
            </a:r>
            <a:r>
              <a:rPr lang="en-US" dirty="0" err="1"/>
              <a:t>NVMe</a:t>
            </a:r>
            <a:r>
              <a:rPr lang="en-US" dirty="0"/>
              <a:t> (4 or 8 TB)</a:t>
            </a:r>
          </a:p>
          <a:p>
            <a:r>
              <a:rPr lang="en-US" dirty="0"/>
              <a:t>Log</a:t>
            </a:r>
          </a:p>
          <a:p>
            <a:pPr lvl="1"/>
            <a:r>
              <a:rPr lang="en-US" dirty="0"/>
              <a:t>NVDIMM (if needed)</a:t>
            </a:r>
          </a:p>
          <a:p>
            <a:pPr lvl="1"/>
            <a:r>
              <a:rPr lang="en-US" dirty="0"/>
              <a:t>2 x PCIe 16x </a:t>
            </a:r>
            <a:r>
              <a:rPr lang="en-US" dirty="0" err="1"/>
              <a:t>NVMe</a:t>
            </a:r>
            <a:r>
              <a:rPr lang="en-US" dirty="0"/>
              <a:t> Card</a:t>
            </a:r>
          </a:p>
          <a:p>
            <a:r>
              <a:rPr lang="en-US" dirty="0" err="1"/>
              <a:t>TempDB</a:t>
            </a:r>
            <a:endParaRPr lang="en-US" dirty="0"/>
          </a:p>
          <a:p>
            <a:pPr lvl="1"/>
            <a:r>
              <a:rPr lang="en-US" dirty="0"/>
              <a:t>5 x PCIe 16x </a:t>
            </a:r>
            <a:r>
              <a:rPr lang="en-US" dirty="0" err="1"/>
              <a:t>NVMe</a:t>
            </a:r>
            <a:r>
              <a:rPr lang="en-US" dirty="0"/>
              <a:t> 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BDBAF-4087-4B73-8891-DD0259A12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248" y="45226"/>
            <a:ext cx="5832648" cy="67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52610-E50A-414E-80B2-57DA34A0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4110"/>
            <a:ext cx="5936370" cy="3466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Scaling Parallel Workloads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48E3-2B6A-4ACD-A3C0-E8182FFA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4180354"/>
            <a:ext cx="5649289" cy="127997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36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12A4-B094-4496-9FE1-3A2526A8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3275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2790E-2A9B-4159-96BD-A9F394E85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5059209"/>
            <a:ext cx="4087305" cy="8395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tg@grohser.com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3FF07-6880-407C-8777-2A3BF1FA9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83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2" descr="Mixed Extents Logo">
            <a:extLst>
              <a:ext uri="{FF2B5EF4-FFF2-40B4-BE49-F238E27FC236}">
                <a16:creationId xmlns:a16="http://schemas.microsoft.com/office/drawing/2014/main" id="{872B24B9-37CD-4820-8F1F-C90751840067}"/>
              </a:ext>
            </a:extLst>
          </p:cNvPr>
          <p:cNvPicPr>
            <a:picLocks noChangeAspect="1"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61" y="598421"/>
            <a:ext cx="4364786" cy="72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15BAA1-21F7-4393-A642-E37950345DD4}"/>
              </a:ext>
            </a:extLst>
          </p:cNvPr>
          <p:cNvSpPr/>
          <p:nvPr/>
        </p:nvSpPr>
        <p:spPr>
          <a:xfrm>
            <a:off x="5839450" y="6030099"/>
            <a:ext cx="6097177" cy="636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https://eightkb.online/feedback/</a:t>
            </a:r>
          </a:p>
        </p:txBody>
      </p:sp>
    </p:spTree>
    <p:extLst>
      <p:ext uri="{BB962C8B-B14F-4D97-AF65-F5344CB8AC3E}">
        <p14:creationId xmlns:p14="http://schemas.microsoft.com/office/powerpoint/2010/main" val="671975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7C26-F1CE-4B2B-85E6-5B906239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 in the Scale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7BB6-0C6D-4964-9FFD-90A28C6CC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2011" cy="17859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Optimize</a:t>
            </a:r>
          </a:p>
          <a:p>
            <a:pPr marL="0" indent="0">
              <a:buNone/>
            </a:pPr>
            <a:r>
              <a:rPr lang="en-US" dirty="0"/>
              <a:t>Get the work done by doing the steps needed more efficient with the resources you have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DD806-DA3D-44F8-9549-44BA56965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7859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Reduce</a:t>
            </a:r>
          </a:p>
          <a:p>
            <a:pPr marL="0" indent="0">
              <a:buNone/>
            </a:pPr>
            <a:r>
              <a:rPr lang="en-US" dirty="0"/>
              <a:t>Do less work. Find a way to get to the same result with less steps or easier steps</a:t>
            </a:r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8C17D48-114F-4009-97D9-28BA3252C3AD}"/>
              </a:ext>
            </a:extLst>
          </p:cNvPr>
          <p:cNvSpPr txBox="1">
            <a:spLocks/>
          </p:cNvSpPr>
          <p:nvPr/>
        </p:nvSpPr>
        <p:spPr>
          <a:xfrm>
            <a:off x="6324600" y="4153694"/>
            <a:ext cx="5181600" cy="1995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Scale Out</a:t>
            </a:r>
          </a:p>
          <a:p>
            <a:pPr marL="0" indent="0">
              <a:buNone/>
            </a:pPr>
            <a:r>
              <a:rPr lang="en-US" dirty="0"/>
              <a:t>Spread the work to many servers in parallel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D45FD8C-26E0-4743-9522-AE1EC0B6B058}"/>
              </a:ext>
            </a:extLst>
          </p:cNvPr>
          <p:cNvSpPr txBox="1">
            <a:spLocks/>
          </p:cNvSpPr>
          <p:nvPr/>
        </p:nvSpPr>
        <p:spPr>
          <a:xfrm>
            <a:off x="838200" y="4153694"/>
            <a:ext cx="5181600" cy="2086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Scale Up</a:t>
            </a:r>
          </a:p>
          <a:p>
            <a:pPr marL="0" indent="0">
              <a:buNone/>
            </a:pPr>
            <a:r>
              <a:rPr lang="en-US" dirty="0"/>
              <a:t>Do it on a faster server or in parallel on the same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3FC4-F056-4117-B323-943DDD9F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4AB62-680F-4FB2-8DC6-9E97544C9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7097"/>
            <a:ext cx="10515600" cy="292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0D68-3B48-4578-B10B-A7364893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4D15279-4ED7-4CB8-B844-A3C4DBCA6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4001"/>
            <a:ext cx="10515600" cy="2934586"/>
          </a:xfrm>
        </p:spPr>
      </p:pic>
    </p:spTree>
    <p:extLst>
      <p:ext uri="{BB962C8B-B14F-4D97-AF65-F5344CB8AC3E}">
        <p14:creationId xmlns:p14="http://schemas.microsoft.com/office/powerpoint/2010/main" val="208287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AF23-9AE8-4BC8-94B9-14A3AE5C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C6FE3-7A9A-4071-9512-BCD51D9A0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5575" y="593560"/>
            <a:ext cx="8145326" cy="5670880"/>
          </a:xfrm>
        </p:spPr>
      </p:pic>
    </p:spTree>
    <p:extLst>
      <p:ext uri="{BB962C8B-B14F-4D97-AF65-F5344CB8AC3E}">
        <p14:creationId xmlns:p14="http://schemas.microsoft.com/office/powerpoint/2010/main" val="17195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1553</Words>
  <Application>Microsoft Office PowerPoint</Application>
  <PresentationFormat>Widescreen</PresentationFormat>
  <Paragraphs>290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Segoe UI</vt:lpstr>
      <vt:lpstr>Segoe UI Light</vt:lpstr>
      <vt:lpstr>Segoe UI Semilight</vt:lpstr>
      <vt:lpstr>Times New Roman</vt:lpstr>
      <vt:lpstr>Wingdings</vt:lpstr>
      <vt:lpstr>Office Theme</vt:lpstr>
      <vt:lpstr>PASS 2013_SpeakerTemplate_16x9</vt:lpstr>
      <vt:lpstr>Office Theme</vt:lpstr>
      <vt:lpstr>Scaling SQL Server  Beyond 2 CPU’s </vt:lpstr>
      <vt:lpstr>select * from =tg= where topic = </vt:lpstr>
      <vt:lpstr>Before we Start: How to Compare Stuff</vt:lpstr>
      <vt:lpstr>Sample Workloads</vt:lpstr>
      <vt:lpstr>Scaling Parallel Workloads Theory</vt:lpstr>
      <vt:lpstr>The Tools in the Scale Toolbox</vt:lpstr>
      <vt:lpstr>Optimize</vt:lpstr>
      <vt:lpstr>Reduce</vt:lpstr>
      <vt:lpstr>Scale Up</vt:lpstr>
      <vt:lpstr>Scale Up with dependency between tasks</vt:lpstr>
      <vt:lpstr>Scale Out</vt:lpstr>
      <vt:lpstr>Amdahl’s Law</vt:lpstr>
      <vt:lpstr>Amdahl’s Law applied to SQL Server</vt:lpstr>
      <vt:lpstr>1 to 32 CPU’s</vt:lpstr>
      <vt:lpstr>A long time ago in a server far, far away…</vt:lpstr>
      <vt:lpstr>How cache for memory changes this</vt:lpstr>
      <vt:lpstr>Adding a second core…</vt:lpstr>
      <vt:lpstr>Modern CPU single DIE CPU</vt:lpstr>
      <vt:lpstr>High Core CPU on a Single DIE</vt:lpstr>
      <vt:lpstr>Use Single CPU for </vt:lpstr>
      <vt:lpstr>Hyper Threading</vt:lpstr>
      <vt:lpstr>Use Hyper Threading</vt:lpstr>
      <vt:lpstr>Adding a  second CPU… </vt:lpstr>
      <vt:lpstr>Two CPU’s one DIE each</vt:lpstr>
      <vt:lpstr>One CPU - Two DIE</vt:lpstr>
      <vt:lpstr>Multi DIE with centralized IO</vt:lpstr>
      <vt:lpstr>Two CPU’s Two DIE each</vt:lpstr>
      <vt:lpstr>Use Dual CPU for </vt:lpstr>
      <vt:lpstr>4 CPU’s</vt:lpstr>
      <vt:lpstr>8 CPU’s </vt:lpstr>
      <vt:lpstr>32 CPU’s</vt:lpstr>
      <vt:lpstr>Use 4 and 8 and more CPU for </vt:lpstr>
      <vt:lpstr>NUMA</vt:lpstr>
      <vt:lpstr>Soft NUMA</vt:lpstr>
      <vt:lpstr>Super/Sub Latches</vt:lpstr>
      <vt:lpstr>Actively Support NUMA</vt:lpstr>
      <vt:lpstr>CPU Affinity</vt:lpstr>
      <vt:lpstr>Set CPU Affinity for</vt:lpstr>
      <vt:lpstr>Scaling IO  As Well</vt:lpstr>
      <vt:lpstr>Scale Up – The Wrong Approach</vt:lpstr>
      <vt:lpstr>Storage Pyramid</vt:lpstr>
      <vt:lpstr>Current Storage Options</vt:lpstr>
      <vt:lpstr>Low Latency Server (OLTP Workload)</vt:lpstr>
      <vt:lpstr>Commodity Server (Mixed Workload)</vt:lpstr>
      <vt:lpstr>Balance the System Resources between CPUs</vt:lpstr>
      <vt:lpstr>I/O Affinity</vt:lpstr>
      <vt:lpstr>Set IO Affinity for</vt:lpstr>
      <vt:lpstr>High Concurrency and Throughput </vt:lpstr>
      <vt:lpstr>High Throughput  Storage</vt:lpstr>
      <vt:lpstr>Thank You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SQL Server  Beyond 1 Core</dc:title>
  <dc:creator>Thomas Grohser</dc:creator>
  <cp:lastModifiedBy>Thomas Grohser</cp:lastModifiedBy>
  <cp:revision>1</cp:revision>
  <dcterms:created xsi:type="dcterms:W3CDTF">2021-01-25T21:04:43Z</dcterms:created>
  <dcterms:modified xsi:type="dcterms:W3CDTF">2021-01-27T19:03:13Z</dcterms:modified>
</cp:coreProperties>
</file>